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44" r:id="rId5"/>
    <p:sldMasterId id="2147483804" r:id="rId6"/>
  </p:sldMasterIdLst>
  <p:notesMasterIdLst>
    <p:notesMasterId r:id="rId27"/>
  </p:notesMasterIdLst>
  <p:sldIdLst>
    <p:sldId id="283" r:id="rId7"/>
    <p:sldId id="285" r:id="rId8"/>
    <p:sldId id="276" r:id="rId9"/>
    <p:sldId id="259" r:id="rId10"/>
    <p:sldId id="269" r:id="rId11"/>
    <p:sldId id="295" r:id="rId12"/>
    <p:sldId id="278" r:id="rId13"/>
    <p:sldId id="289" r:id="rId14"/>
    <p:sldId id="291" r:id="rId15"/>
    <p:sldId id="292" r:id="rId16"/>
    <p:sldId id="270" r:id="rId17"/>
    <p:sldId id="290" r:id="rId18"/>
    <p:sldId id="281" r:id="rId19"/>
    <p:sldId id="262" r:id="rId20"/>
    <p:sldId id="264" r:id="rId21"/>
    <p:sldId id="272" r:id="rId22"/>
    <p:sldId id="263" r:id="rId23"/>
    <p:sldId id="265" r:id="rId24"/>
    <p:sldId id="267" r:id="rId25"/>
    <p:sldId id="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E1120D"/>
    <a:srgbClr val="A40C92"/>
    <a:srgbClr val="660066"/>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770" autoAdjust="0"/>
    <p:restoredTop sz="94660"/>
  </p:normalViewPr>
  <p:slideViewPr>
    <p:cSldViewPr>
      <p:cViewPr>
        <p:scale>
          <a:sx n="80" d="100"/>
          <a:sy n="80" d="100"/>
        </p:scale>
        <p:origin x="-1434"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D5D5D-AE0F-49F1-A0CC-ED8C9C7536D2}" type="datetimeFigureOut">
              <a:rPr lang="en-US" smtClean="0"/>
              <a:pPr/>
              <a:t>13/2/2017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732B5-41B5-4AC6-A7AF-BB163FE24926}" type="slidenum">
              <a:rPr lang="en-US" smtClean="0"/>
              <a:pPr/>
              <a:t>‹#›</a:t>
            </a:fld>
            <a:endParaRPr lang="en-US"/>
          </a:p>
        </p:txBody>
      </p:sp>
    </p:spTree>
    <p:extLst>
      <p:ext uri="{BB962C8B-B14F-4D97-AF65-F5344CB8AC3E}">
        <p14:creationId xmlns:p14="http://schemas.microsoft.com/office/powerpoint/2010/main" xmlns="" val="381872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87E53-F13C-43D0-9A11-594D6E2FF163}"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E9BD18-7F6C-4804-8207-1DAAC2CAAD90}" type="slidenum">
              <a:rPr lang="en-US"/>
              <a:pPr/>
              <a:t>‹#›</a:t>
            </a:fld>
            <a:endParaRPr lang="en-US"/>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D28393-C7DB-4996-ADD4-EBBBD2F4689C}" type="slidenum">
              <a:rPr lang="en-US"/>
              <a:pPr/>
              <a:t>‹#›</a:t>
            </a:fld>
            <a:endParaRPr lang="en-US"/>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EB9B81-5F86-402F-ACA1-4AF98EA6F8A7}" type="slidenum">
              <a:rPr lang="en-US"/>
              <a:pPr/>
              <a:t>‹#›</a:t>
            </a:fld>
            <a:endParaRPr lang="en-US"/>
          </a:p>
        </p:txBody>
      </p:sp>
    </p:spTree>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47CD5B-2B19-49A3-BDF2-BBC1613F8D0F}" type="datetimeFigureOut">
              <a:rPr lang="en-US" smtClean="0"/>
              <a:pPr/>
              <a:t>13/2/2017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7CD5B-2B19-49A3-BDF2-BBC1613F8D0F}" type="datetimeFigureOut">
              <a:rPr lang="en-US" smtClean="0"/>
              <a:pPr/>
              <a:t>13/2/2017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7CD5B-2B19-49A3-BDF2-BBC1613F8D0F}" type="datetimeFigureOut">
              <a:rPr lang="en-US" smtClean="0"/>
              <a:pPr/>
              <a:t>13/2/2017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47CD5B-2B19-49A3-BDF2-BBC1613F8D0F}" type="datetimeFigureOut">
              <a:rPr lang="en-US" smtClean="0"/>
              <a:pPr/>
              <a:t>13/2/2017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47CD5B-2B19-49A3-BDF2-BBC1613F8D0F}" type="datetimeFigureOut">
              <a:rPr lang="en-US" smtClean="0"/>
              <a:pPr/>
              <a:t>13/2/2017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47CD5B-2B19-49A3-BDF2-BBC1613F8D0F}" type="datetimeFigureOut">
              <a:rPr lang="en-US" smtClean="0"/>
              <a:pPr/>
              <a:t>13/2/2017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7CD5B-2B19-49A3-BDF2-BBC1613F8D0F}" type="datetimeFigureOut">
              <a:rPr lang="en-US" smtClean="0"/>
              <a:pPr/>
              <a:t>13/2/2017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7CD5B-2B19-49A3-BDF2-BBC1613F8D0F}" type="datetimeFigureOut">
              <a:rPr lang="en-US" smtClean="0"/>
              <a:pPr/>
              <a:t>13/2/2017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6DEB02-203F-478D-997E-C6B19C81FC61}" type="slidenum">
              <a:rPr lang="en-US"/>
              <a:pPr/>
              <a:t>‹#›</a:t>
            </a:fld>
            <a:endParaRPr lang="en-US"/>
          </a:p>
        </p:txBody>
      </p:sp>
    </p:spTree>
  </p:cSld>
  <p:clrMapOvr>
    <a:masterClrMapping/>
  </p:clrMapOvr>
  <p:transition>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7CD5B-2B19-49A3-BDF2-BBC1613F8D0F}" type="datetimeFigureOut">
              <a:rPr lang="en-US" smtClean="0"/>
              <a:pPr/>
              <a:t>13/2/2017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7CD5B-2B19-49A3-BDF2-BBC1613F8D0F}" type="datetimeFigureOut">
              <a:rPr lang="en-US" smtClean="0"/>
              <a:pPr/>
              <a:t>13/2/2017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7CD5B-2B19-49A3-BDF2-BBC1613F8D0F}" type="datetimeFigureOut">
              <a:rPr lang="en-US" smtClean="0"/>
              <a:pPr/>
              <a:t>13/2/2017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36468-A7C0-4855-800C-CF55CBA1867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FC0D8B-3BF1-47E4-BF30-55D2BEB9D27B}" type="datetimeFigureOut">
              <a:rPr lang="en-US"/>
              <a:pPr>
                <a:defRPr/>
              </a:pPr>
              <a:t>13/2/2017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4449BA-8A30-4568-A321-5CF9E2AB698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3109C8-25A1-47AC-9690-8983317EE269}" type="datetimeFigureOut">
              <a:rPr lang="en-US"/>
              <a:pPr>
                <a:defRPr/>
              </a:pPr>
              <a:t>13/2/2017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73143C-90A6-4883-8337-D793E63AB1C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2CBF9F-4D25-493E-AF66-A6CB6CB24672}" type="datetimeFigureOut">
              <a:rPr lang="en-US"/>
              <a:pPr>
                <a:defRPr/>
              </a:pPr>
              <a:t>13/2/2017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6A2AD9-C6FC-4E48-A477-72C30FD28DE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6801B9-1C07-4AEF-B0E6-51337DF4B2F5}" type="datetimeFigureOut">
              <a:rPr lang="en-US"/>
              <a:pPr>
                <a:defRPr/>
              </a:pPr>
              <a:t>13/2/2017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EC8BF7-E547-4127-A35B-6A5EE1C69DB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8EBE56-5CEB-436A-BEF0-44EDD1E5D39E}" type="datetimeFigureOut">
              <a:rPr lang="en-US"/>
              <a:pPr>
                <a:defRPr/>
              </a:pPr>
              <a:t>13/2/2017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E688FA-0AD6-49E6-B8FB-C26166C7C9A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F39064-2952-45E2-AF1F-B9C754BE0067}" type="datetimeFigureOut">
              <a:rPr lang="en-US"/>
              <a:pPr>
                <a:defRPr/>
              </a:pPr>
              <a:t>13/2/2017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C93900-5A66-47DC-A23E-97EBAD174C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6E0537-60C0-4BC2-8D27-CE9BB07356D4}" type="datetimeFigureOut">
              <a:rPr lang="en-US"/>
              <a:pPr>
                <a:defRPr/>
              </a:pPr>
              <a:t>13/2/2017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C4AB62-6556-4570-8B4B-456C5BD30E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E61920-7E17-40D0-968A-D16A124E26A1}" type="slidenum">
              <a:rPr lang="en-US"/>
              <a:pPr/>
              <a:t>‹#›</a:t>
            </a:fld>
            <a:endParaRPr lang="en-US"/>
          </a:p>
        </p:txBody>
      </p:sp>
    </p:spTree>
  </p:cSld>
  <p:clrMapOvr>
    <a:masterClrMapping/>
  </p:clrMapOvr>
  <p:transition>
    <p:pull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AC300B-7475-4D9A-AA76-DA4C5B7928BA}" type="datetimeFigureOut">
              <a:rPr lang="en-US"/>
              <a:pPr>
                <a:defRPr/>
              </a:pPr>
              <a:t>13/2/2017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8F4170-8D6F-410F-A000-95BF3DC196A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C9007-7FE1-4AFF-8AC3-D25901E2B884}" type="datetimeFigureOut">
              <a:rPr lang="en-US"/>
              <a:pPr>
                <a:defRPr/>
              </a:pPr>
              <a:t>13/2/2017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BCE5A0-43D8-4B4F-8FA6-4D088D41EB9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33E763-83FA-4867-B891-F1AD31640FE2}" type="datetimeFigureOut">
              <a:rPr lang="en-US"/>
              <a:pPr>
                <a:defRPr/>
              </a:pPr>
              <a:t>13/2/2017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7C0B07-E530-40B1-B2FA-21210628F10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0C30E3-B1F0-4460-8C47-82D53F9DE599}" type="datetimeFigureOut">
              <a:rPr lang="en-US"/>
              <a:pPr>
                <a:defRPr/>
              </a:pPr>
              <a:t>13/2/2017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1FD98E-14E1-493E-8BDC-371AD28C7C1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AED7D4-D39D-44FE-92BE-BD565A6894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99747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177875-83A6-4912-9093-8EDC1FE1E1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800223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506266-A3CC-41CB-81A6-A3F471223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115929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92F804-47DB-426E-B078-1D171DB1A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7441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92CD11-79A2-4B64-9A10-F70415EAD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04823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005CD7-8CFD-4389-87F4-3ACEA0014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3860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CF09A2-943D-4875-B094-92416467BA8C}" type="slidenum">
              <a:rPr lang="en-US"/>
              <a:pPr/>
              <a:t>‹#›</a:t>
            </a:fld>
            <a:endParaRPr lang="en-US"/>
          </a:p>
        </p:txBody>
      </p:sp>
    </p:spTree>
  </p:cSld>
  <p:clrMapOvr>
    <a:masterClrMapping/>
  </p:clrMapOvr>
  <p:transition>
    <p:pull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1BEC37-B7B5-4326-ABFA-10B002C744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20974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77E563-595F-4BF4-8DE8-3C2DAA7CA0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598753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7D6224-7383-4834-9893-CB5EBA153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02263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6291C4-BA0D-4B7B-99AA-9E1D55D067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533233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D1208F-3EC7-45ED-BDCB-EFED9175D6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25185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C6E80E7-8FBA-4FB1-92E9-5571A7DF782F}" type="datetimeFigureOut">
              <a:rPr lang="en-US">
                <a:solidFill>
                  <a:srgbClr val="000000"/>
                </a:solidFill>
              </a:rPr>
              <a:pPr>
                <a:defRPr/>
              </a:pPr>
              <a:t>13/2/2017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5B43C6-454A-4D57-BA35-4F7D99554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84635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DE8DD9-FA9F-48A6-BD29-2AA3D83AC549}" type="datetimeFigureOut">
              <a:rPr lang="en-US">
                <a:solidFill>
                  <a:srgbClr val="000000"/>
                </a:solidFill>
              </a:rPr>
              <a:pPr>
                <a:defRPr/>
              </a:pPr>
              <a:t>13/2/2017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EF23D5-3A66-4A8B-88A6-1FC0915C6E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623266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0D2F382-05E2-4353-9CB3-96D484CE7398}" type="datetimeFigureOut">
              <a:rPr lang="en-US">
                <a:solidFill>
                  <a:srgbClr val="000000"/>
                </a:solidFill>
              </a:rPr>
              <a:pPr>
                <a:defRPr/>
              </a:pPr>
              <a:t>13/2/2017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073C07-E5E4-4E29-B2DB-A6519055CE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97627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E9626A7-CDE4-46A2-9A59-027A50A56CD5}" type="datetimeFigureOut">
              <a:rPr lang="en-US">
                <a:solidFill>
                  <a:srgbClr val="000000"/>
                </a:solidFill>
              </a:rPr>
              <a:pPr>
                <a:defRPr/>
              </a:pPr>
              <a:t>13/2/2017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50AEE0-15A1-4AE9-8632-F2A9983FF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14090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2A16A27-E3FE-4C98-8DB0-98A487BC8903}" type="datetimeFigureOut">
              <a:rPr lang="en-US">
                <a:solidFill>
                  <a:srgbClr val="000000"/>
                </a:solidFill>
              </a:rPr>
              <a:pPr>
                <a:defRPr/>
              </a:pPr>
              <a:t>13/2/2017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9C0CF7-C8F9-41EA-A2AF-9F4CF62CCE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06810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2245D27-1BD0-4EB1-B5EE-9408C00131D8}" type="slidenum">
              <a:rPr lang="en-US"/>
              <a:pPr/>
              <a:t>‹#›</a:t>
            </a:fld>
            <a:endParaRPr lang="en-US"/>
          </a:p>
        </p:txBody>
      </p:sp>
    </p:spTree>
  </p:cSld>
  <p:clrMapOvr>
    <a:masterClrMapping/>
  </p:clrMapOvr>
  <p:transition>
    <p:pull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12B59A0-759D-4548-A0CB-0845933E9DC7}" type="datetimeFigureOut">
              <a:rPr lang="en-US">
                <a:solidFill>
                  <a:srgbClr val="000000"/>
                </a:solidFill>
              </a:rPr>
              <a:pPr>
                <a:defRPr/>
              </a:pPr>
              <a:t>13/2/2017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5F3407-16C7-4016-A764-1A027027D8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089735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EEAFF49-B0B7-40C1-B550-BC9C2F6DC1FC}" type="datetimeFigureOut">
              <a:rPr lang="en-US">
                <a:solidFill>
                  <a:srgbClr val="000000"/>
                </a:solidFill>
              </a:rPr>
              <a:pPr>
                <a:defRPr/>
              </a:pPr>
              <a:t>13/2/2017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6CA6CA-CE82-4280-AA09-6DD0DCAC7D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8490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E2E8F8B-7A96-4E3D-9680-1DBDAC068FE8}" type="datetimeFigureOut">
              <a:rPr lang="en-US">
                <a:solidFill>
                  <a:srgbClr val="000000"/>
                </a:solidFill>
              </a:rPr>
              <a:pPr>
                <a:defRPr/>
              </a:pPr>
              <a:t>13/2/2017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365121-35A4-4DDA-B26D-20E6C666DE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848672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D9CD356-DC99-4A7B-9A67-2C68DD7434EC}" type="datetimeFigureOut">
              <a:rPr lang="en-US">
                <a:solidFill>
                  <a:srgbClr val="000000"/>
                </a:solidFill>
              </a:rPr>
              <a:pPr>
                <a:defRPr/>
              </a:pPr>
              <a:t>13/2/2017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4FD577-FE6B-45F3-8B17-CC7688499F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77430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A9AE8CD-9FC2-478D-B355-1C48E4CC0460}" type="datetimeFigureOut">
              <a:rPr lang="en-US">
                <a:solidFill>
                  <a:srgbClr val="000000"/>
                </a:solidFill>
              </a:rPr>
              <a:pPr>
                <a:defRPr/>
              </a:pPr>
              <a:t>13/2/2017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665CEC-17B8-4F0A-A009-CBF5ECEAE6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618797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93FE184-C185-4416-B71E-A6D775262B6A}" type="datetimeFigureOut">
              <a:rPr lang="en-US">
                <a:solidFill>
                  <a:srgbClr val="000000"/>
                </a:solidFill>
              </a:rPr>
              <a:pPr>
                <a:defRPr/>
              </a:pPr>
              <a:t>13/2/2017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49AACD-261A-46D8-85E4-C23B135917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812520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BC6E80E7-8FBA-4FB1-92E9-5571A7DF782F}" type="datetimeFigureOut">
              <a:rPr lang="en-US" smtClean="0">
                <a:solidFill>
                  <a:srgbClr val="000000"/>
                </a:solidFill>
              </a:rPr>
              <a:pPr>
                <a:defRPr/>
              </a:pPr>
              <a:t>13/2/2017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65B43C6-454A-4D57-BA35-4F7D99554356}" type="slidenum">
              <a:rPr lang="en-US" smtClean="0">
                <a:solidFill>
                  <a:srgbClr val="000000"/>
                </a:solidFill>
              </a:rPr>
              <a:pPr>
                <a:defRPr/>
              </a:pPr>
              <a:t>‹#›</a:t>
            </a:fld>
            <a:endParaRPr lang="en-US">
              <a:solidFill>
                <a:srgbClr val="000000"/>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ADE8DD9-FA9F-48A6-BD29-2AA3D83AC549}" type="datetimeFigureOut">
              <a:rPr lang="en-US" smtClean="0">
                <a:solidFill>
                  <a:srgbClr val="000000"/>
                </a:solidFill>
              </a:rPr>
              <a:pPr>
                <a:defRPr/>
              </a:pPr>
              <a:t>13/2/2017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1EF23D5-3A66-4A8B-88A6-1FC0915C6E83}" type="slidenum">
              <a:rPr lang="en-US" smtClean="0">
                <a:solidFill>
                  <a:srgbClr val="000000"/>
                </a:solidFill>
              </a:rPr>
              <a:pPr>
                <a:defRPr/>
              </a:pPr>
              <a:t>‹#›</a:t>
            </a:fld>
            <a:endParaRPr lang="en-US">
              <a:solidFill>
                <a:srgbClr val="000000"/>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D2F382-05E2-4353-9CB3-96D484CE7398}" type="datetimeFigureOut">
              <a:rPr lang="en-US" smtClean="0">
                <a:solidFill>
                  <a:srgbClr val="000000"/>
                </a:solidFill>
              </a:rPr>
              <a:pPr>
                <a:defRPr/>
              </a:pPr>
              <a:t>13/2/2017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E073C07-E5E4-4E29-B2DB-A6519055CE29}" type="slidenum">
              <a:rPr lang="en-US" smtClean="0">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AE9626A7-CDE4-46A2-9A59-027A50A56CD5}" type="datetimeFigureOut">
              <a:rPr lang="en-US" smtClean="0">
                <a:solidFill>
                  <a:srgbClr val="000000"/>
                </a:solidFill>
              </a:rPr>
              <a:pPr>
                <a:defRPr/>
              </a:pPr>
              <a:t>13/2/2017</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8650AEE0-15A1-4AE9-8632-F2A9983FF2D8}" type="slidenum">
              <a:rPr lang="en-US" smtClean="0">
                <a:solidFill>
                  <a:srgbClr val="000000"/>
                </a:solidFill>
              </a:rPr>
              <a:pPr>
                <a:defRPr/>
              </a:pPr>
              <a:t>‹#›</a:t>
            </a:fld>
            <a:endParaRPr lang="en-US">
              <a:solidFill>
                <a:srgbClr val="000000"/>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9613C7-EE3D-4418-8D58-21BED3521C2A}" type="slidenum">
              <a:rPr lang="en-US"/>
              <a:pPr/>
              <a:t>‹#›</a:t>
            </a:fld>
            <a:endParaRPr lang="en-US"/>
          </a:p>
        </p:txBody>
      </p:sp>
    </p:spTree>
  </p:cSld>
  <p:clrMapOvr>
    <a:masterClrMapping/>
  </p:clrMapOvr>
  <p:transition>
    <p:pull dir="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2A16A27-E3FE-4C98-8DB0-98A487BC8903}" type="datetimeFigureOut">
              <a:rPr lang="en-US" smtClean="0">
                <a:solidFill>
                  <a:srgbClr val="000000"/>
                </a:solidFill>
              </a:rPr>
              <a:pPr>
                <a:defRPr/>
              </a:pPr>
              <a:t>13/2/2017</a:t>
            </a:fld>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A69C0CF7-C8F9-41EA-A2AF-9F4CF62CCE45}" type="slidenum">
              <a:rPr lang="en-US" smtClean="0">
                <a:solidFill>
                  <a:srgbClr val="000000"/>
                </a:solidFill>
              </a:rPr>
              <a:pPr>
                <a:defRPr/>
              </a:pPr>
              <a:t>‹#›</a:t>
            </a:fld>
            <a:endParaRPr lang="en-US">
              <a:solidFill>
                <a:srgbClr val="000000"/>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712B59A0-759D-4548-A0CB-0845933E9DC7}" type="datetimeFigureOut">
              <a:rPr lang="en-US" smtClean="0">
                <a:solidFill>
                  <a:srgbClr val="000000"/>
                </a:solidFill>
              </a:rPr>
              <a:pPr>
                <a:defRPr/>
              </a:pPr>
              <a:t>13/2/2017</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045F3407-16C7-4016-A764-1A027027D880}" type="slidenum">
              <a:rPr lang="en-US" smtClean="0">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EAFF49-B0B7-40C1-B550-BC9C2F6DC1FC}" type="datetimeFigureOut">
              <a:rPr lang="en-US" smtClean="0">
                <a:solidFill>
                  <a:srgbClr val="000000"/>
                </a:solidFill>
              </a:rPr>
              <a:pPr>
                <a:defRPr/>
              </a:pPr>
              <a:t>13/2/2017</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CC6CA6CA-CE82-4280-AA09-6DD0DCAC7DF4}" type="slidenum">
              <a:rPr lang="en-US" smtClean="0">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E2E8F8B-7A96-4E3D-9680-1DBDAC068FE8}" type="datetimeFigureOut">
              <a:rPr lang="en-US" smtClean="0">
                <a:solidFill>
                  <a:srgbClr val="000000"/>
                </a:solidFill>
              </a:rPr>
              <a:pPr>
                <a:defRPr/>
              </a:pPr>
              <a:t>13/2/2017</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8B365121-35A4-4DDA-B26D-20E6C666DE95}" type="slidenum">
              <a:rPr lang="en-US" smtClean="0">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D9CD356-DC99-4A7B-9A67-2C68DD7434EC}" type="datetimeFigureOut">
              <a:rPr lang="en-US" smtClean="0">
                <a:solidFill>
                  <a:srgbClr val="000000"/>
                </a:solidFill>
              </a:rPr>
              <a:pPr>
                <a:defRPr/>
              </a:pPr>
              <a:t>13/2/2017</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624FD577-FE6B-45F3-8B17-CC7688499F1F}" type="slidenum">
              <a:rPr lang="en-US" smtClean="0">
                <a:solidFill>
                  <a:srgbClr val="000000"/>
                </a:solidFill>
              </a:rPr>
              <a:pPr>
                <a:defRPr/>
              </a:pPr>
              <a:t>‹#›</a:t>
            </a:fld>
            <a:endParaRPr lang="en-US">
              <a:solidFill>
                <a:srgbClr val="000000"/>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A9AE8CD-9FC2-478D-B355-1C48E4CC0460}" type="datetimeFigureOut">
              <a:rPr lang="en-US" smtClean="0">
                <a:solidFill>
                  <a:srgbClr val="000000"/>
                </a:solidFill>
              </a:rPr>
              <a:pPr>
                <a:defRPr/>
              </a:pPr>
              <a:t>13/2/2017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8665CEC-17B8-4F0A-A009-CBF5ECEAE656}" type="slidenum">
              <a:rPr lang="en-US" smtClean="0">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93FE184-C185-4416-B71E-A6D775262B6A}" type="datetimeFigureOut">
              <a:rPr lang="en-US" smtClean="0">
                <a:solidFill>
                  <a:srgbClr val="000000"/>
                </a:solidFill>
              </a:rPr>
              <a:pPr>
                <a:defRPr/>
              </a:pPr>
              <a:t>13/2/2017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049AACD-261A-46D8-85E4-C23B1359175E}" type="slidenum">
              <a:rPr lang="en-US" smtClean="0">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C1B9D5-8004-4E0B-9358-0DBE5EF7EBE0}" type="slidenum">
              <a:rPr lang="en-US"/>
              <a:pPr/>
              <a:t>‹#›</a:t>
            </a:fld>
            <a:endParaRPr lang="en-US"/>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1AF91C-3425-4229-8AB9-4418595BD5E3}" type="slidenum">
              <a:rPr lang="en-US"/>
              <a:pPr/>
              <a:t>‹#›</a:t>
            </a:fld>
            <a:endParaRPr lang="en-US"/>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451E04-C8D4-43C9-B566-AEA77FEBD571}" type="slidenum">
              <a:rPr lang="en-US"/>
              <a:pPr/>
              <a:t>‹#›</a:t>
            </a:fld>
            <a:endParaRPr lang="en-US"/>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866AD4-D99B-4DC4-9337-C144040D0AC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1026"/>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027">
                                            <p:txEl>
                                              <p:pRg st="0" end="0"/>
                                            </p:txEl>
                                          </p:spTgt>
                                        </p:tgtEl>
                                        <p:attrNameLst>
                                          <p:attrName>style.visibility</p:attrName>
                                        </p:attrNameLst>
                                      </p:cBhvr>
                                      <p:to>
                                        <p:strVal val="visible"/>
                                      </p:to>
                                    </p:set>
                                    <p:anim calcmode="lin" valueType="num">
                                      <p:cBhvr>
                                        <p:cTn id="1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400"/>
                                  </p:stCondLst>
                                  <p:childTnLst>
                                    <p:set>
                                      <p:cBhvr>
                                        <p:cTn id="24" dur="1" fill="hold">
                                          <p:stCondLst>
                                            <p:cond delay="0"/>
                                          </p:stCondLst>
                                        </p:cTn>
                                        <p:tgtEl>
                                          <p:spTgt spid="1027">
                                            <p:txEl>
                                              <p:pRg st="2" end="2"/>
                                            </p:txEl>
                                          </p:spTgt>
                                        </p:tgtEl>
                                        <p:attrNameLst>
                                          <p:attrName>style.visibility</p:attrName>
                                        </p:attrNameLst>
                                      </p:cBhvr>
                                      <p:to>
                                        <p:strVal val="visible"/>
                                      </p:to>
                                    </p:set>
                                    <p:anim calcmode="lin" valueType="num">
                                      <p:cBhvr>
                                        <p:cTn id="25"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400"/>
                                  </p:stCondLst>
                                  <p:childTnLst>
                                    <p:set>
                                      <p:cBhvr>
                                        <p:cTn id="28" dur="1" fill="hold">
                                          <p:stCondLst>
                                            <p:cond delay="0"/>
                                          </p:stCondLst>
                                        </p:cTn>
                                        <p:tgtEl>
                                          <p:spTgt spid="1027">
                                            <p:txEl>
                                              <p:pRg st="3" end="3"/>
                                            </p:txEl>
                                          </p:spTgt>
                                        </p:tgtEl>
                                        <p:attrNameLst>
                                          <p:attrName>style.visibility</p:attrName>
                                        </p:attrNameLst>
                                      </p:cBhvr>
                                      <p:to>
                                        <p:strVal val="visible"/>
                                      </p:to>
                                    </p:set>
                                    <p:anim calcmode="lin" valueType="num">
                                      <p:cBhvr>
                                        <p:cTn id="29"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400"/>
                                  </p:stCondLst>
                                  <p:childTnLst>
                                    <p:set>
                                      <p:cBhvr>
                                        <p:cTn id="32" dur="1" fill="hold">
                                          <p:stCondLst>
                                            <p:cond delay="0"/>
                                          </p:stCondLst>
                                        </p:cTn>
                                        <p:tgtEl>
                                          <p:spTgt spid="1027">
                                            <p:txEl>
                                              <p:pRg st="4" end="4"/>
                                            </p:txEl>
                                          </p:spTgt>
                                        </p:tgtEl>
                                        <p:attrNameLst>
                                          <p:attrName>style.visibility</p:attrName>
                                        </p:attrNameLst>
                                      </p:cBhvr>
                                      <p:to>
                                        <p:strVal val="visible"/>
                                      </p:to>
                                    </p:set>
                                    <p:anim calcmode="lin" valueType="num">
                                      <p:cBhvr>
                                        <p:cTn id="33"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xit" presetSubtype="32" fill="hold" grpId="2" nodeType="clickEffect">
                                  <p:stCondLst>
                                    <p:cond delay="0"/>
                                  </p:stCondLst>
                                  <p:childTnLst>
                                    <p:anim calcmode="lin" valueType="num">
                                      <p:cBhvr>
                                        <p:cTn id="38" dur="500" fill="hold"/>
                                        <p:tgtEl>
                                          <p:spTgt spid="1026"/>
                                        </p:tgtEl>
                                        <p:attrNameLst>
                                          <p:attrName>ppt_w</p:attrName>
                                        </p:attrNameLst>
                                      </p:cBhvr>
                                      <p:tavLst>
                                        <p:tav tm="0">
                                          <p:val>
                                            <p:strVal val="ppt_w"/>
                                          </p:val>
                                        </p:tav>
                                        <p:tav tm="100000">
                                          <p:val>
                                            <p:fltVal val="0"/>
                                          </p:val>
                                        </p:tav>
                                      </p:tavLst>
                                    </p:anim>
                                    <p:anim calcmode="lin" valueType="num">
                                      <p:cBhvr>
                                        <p:cTn id="39" dur="500" fill="hold"/>
                                        <p:tgtEl>
                                          <p:spTgt spid="1026"/>
                                        </p:tgtEl>
                                        <p:attrNameLst>
                                          <p:attrName>ppt_h</p:attrName>
                                        </p:attrNameLst>
                                      </p:cBhvr>
                                      <p:tavLst>
                                        <p:tav tm="0">
                                          <p:val>
                                            <p:strVal val="ppt_h"/>
                                          </p:val>
                                        </p:tav>
                                        <p:tav tm="100000">
                                          <p:val>
                                            <p:fltVal val="0"/>
                                          </p:val>
                                        </p:tav>
                                      </p:tavLst>
                                    </p:anim>
                                    <p:set>
                                      <p:cBhvr>
                                        <p:cTn id="40" dur="1" fill="hold">
                                          <p:stCondLst>
                                            <p:cond delay="499"/>
                                          </p:stCondLst>
                                        </p:cTn>
                                        <p:tgtEl>
                                          <p:spTgt spid="1026"/>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1027">
                                            <p:txEl>
                                              <p:pRg st="0" end="0"/>
                                            </p:txEl>
                                          </p:spTgt>
                                        </p:tgtEl>
                                        <p:attrNameLst>
                                          <p:attrName>ppt_w</p:attrName>
                                        </p:attrNameLst>
                                      </p:cBhvr>
                                      <p:tavLst>
                                        <p:tav tm="0">
                                          <p:val>
                                            <p:strVal val="ppt_w"/>
                                          </p:val>
                                        </p:tav>
                                        <p:tav tm="100000">
                                          <p:val>
                                            <p:fltVal val="0"/>
                                          </p:val>
                                        </p:tav>
                                      </p:tavLst>
                                    </p:anim>
                                    <p:anim calcmode="lin" valueType="num">
                                      <p:cBhvr>
                                        <p:cTn id="43" dur="500" fill="hold"/>
                                        <p:tgtEl>
                                          <p:spTgt spid="1027">
                                            <p:txEl>
                                              <p:pRg st="0" end="0"/>
                                            </p:txEl>
                                          </p:spTgt>
                                        </p:tgtEl>
                                        <p:attrNameLst>
                                          <p:attrName>ppt_h</p:attrName>
                                        </p:attrNameLst>
                                      </p:cBhvr>
                                      <p:tavLst>
                                        <p:tav tm="0">
                                          <p:val>
                                            <p:strVal val="ppt_h"/>
                                          </p:val>
                                        </p:tav>
                                        <p:tav tm="100000">
                                          <p:val>
                                            <p:fltVal val="0"/>
                                          </p:val>
                                        </p:tav>
                                      </p:tavLst>
                                    </p:anim>
                                    <p:set>
                                      <p:cBhvr>
                                        <p:cTn id="44" dur="1" fill="hold">
                                          <p:stCondLst>
                                            <p:cond delay="499"/>
                                          </p:stCondLst>
                                        </p:cTn>
                                        <p:tgtEl>
                                          <p:spTgt spid="1027">
                                            <p:txEl>
                                              <p:pRg st="0" end="0"/>
                                            </p:txEl>
                                          </p:spTgt>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fill="hold"/>
                                        <p:tgtEl>
                                          <p:spTgt spid="1027">
                                            <p:txEl>
                                              <p:pRg st="1" end="1"/>
                                            </p:txEl>
                                          </p:spTgt>
                                        </p:tgtEl>
                                        <p:attrNameLst>
                                          <p:attrName>ppt_w</p:attrName>
                                        </p:attrNameLst>
                                      </p:cBhvr>
                                      <p:tavLst>
                                        <p:tav tm="0">
                                          <p:val>
                                            <p:strVal val="ppt_w"/>
                                          </p:val>
                                        </p:tav>
                                        <p:tav tm="100000">
                                          <p:val>
                                            <p:fltVal val="0"/>
                                          </p:val>
                                        </p:tav>
                                      </p:tavLst>
                                    </p:anim>
                                    <p:anim calcmode="lin" valueType="num">
                                      <p:cBhvr>
                                        <p:cTn id="47" dur="500" fill="hold"/>
                                        <p:tgtEl>
                                          <p:spTgt spid="1027">
                                            <p:txEl>
                                              <p:pRg st="1" end="1"/>
                                            </p:txEl>
                                          </p:spTgt>
                                        </p:tgtEl>
                                        <p:attrNameLst>
                                          <p:attrName>ppt_h</p:attrName>
                                        </p:attrNameLst>
                                      </p:cBhvr>
                                      <p:tavLst>
                                        <p:tav tm="0">
                                          <p:val>
                                            <p:strVal val="ppt_h"/>
                                          </p:val>
                                        </p:tav>
                                        <p:tav tm="100000">
                                          <p:val>
                                            <p:fltVal val="0"/>
                                          </p:val>
                                        </p:tav>
                                      </p:tavLst>
                                    </p:anim>
                                    <p:set>
                                      <p:cBhvr>
                                        <p:cTn id="48" dur="1" fill="hold">
                                          <p:stCondLst>
                                            <p:cond delay="499"/>
                                          </p:stCondLst>
                                        </p:cTn>
                                        <p:tgtEl>
                                          <p:spTgt spid="1027">
                                            <p:txEl>
                                              <p:pRg st="1" end="1"/>
                                            </p:txEl>
                                          </p:spTgt>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fill="hold"/>
                                        <p:tgtEl>
                                          <p:spTgt spid="1027">
                                            <p:txEl>
                                              <p:pRg st="2" end="2"/>
                                            </p:txEl>
                                          </p:spTgt>
                                        </p:tgtEl>
                                        <p:attrNameLst>
                                          <p:attrName>ppt_w</p:attrName>
                                        </p:attrNameLst>
                                      </p:cBhvr>
                                      <p:tavLst>
                                        <p:tav tm="0">
                                          <p:val>
                                            <p:strVal val="ppt_w"/>
                                          </p:val>
                                        </p:tav>
                                        <p:tav tm="100000">
                                          <p:val>
                                            <p:fltVal val="0"/>
                                          </p:val>
                                        </p:tav>
                                      </p:tavLst>
                                    </p:anim>
                                    <p:anim calcmode="lin" valueType="num">
                                      <p:cBhvr>
                                        <p:cTn id="51" dur="500" fill="hold"/>
                                        <p:tgtEl>
                                          <p:spTgt spid="1027">
                                            <p:txEl>
                                              <p:pRg st="2" end="2"/>
                                            </p:txEl>
                                          </p:spTgt>
                                        </p:tgtEl>
                                        <p:attrNameLst>
                                          <p:attrName>ppt_h</p:attrName>
                                        </p:attrNameLst>
                                      </p:cBhvr>
                                      <p:tavLst>
                                        <p:tav tm="0">
                                          <p:val>
                                            <p:strVal val="ppt_h"/>
                                          </p:val>
                                        </p:tav>
                                        <p:tav tm="100000">
                                          <p:val>
                                            <p:fltVal val="0"/>
                                          </p:val>
                                        </p:tav>
                                      </p:tavLst>
                                    </p:anim>
                                    <p:set>
                                      <p:cBhvr>
                                        <p:cTn id="52" dur="1" fill="hold">
                                          <p:stCondLst>
                                            <p:cond delay="499"/>
                                          </p:stCondLst>
                                        </p:cTn>
                                        <p:tgtEl>
                                          <p:spTgt spid="1027">
                                            <p:txEl>
                                              <p:pRg st="2" end="2"/>
                                            </p:txEl>
                                          </p:spTgt>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fill="hold"/>
                                        <p:tgtEl>
                                          <p:spTgt spid="1027">
                                            <p:txEl>
                                              <p:pRg st="3" end="3"/>
                                            </p:txEl>
                                          </p:spTgt>
                                        </p:tgtEl>
                                        <p:attrNameLst>
                                          <p:attrName>ppt_w</p:attrName>
                                        </p:attrNameLst>
                                      </p:cBhvr>
                                      <p:tavLst>
                                        <p:tav tm="0">
                                          <p:val>
                                            <p:strVal val="ppt_w"/>
                                          </p:val>
                                        </p:tav>
                                        <p:tav tm="100000">
                                          <p:val>
                                            <p:fltVal val="0"/>
                                          </p:val>
                                        </p:tav>
                                      </p:tavLst>
                                    </p:anim>
                                    <p:anim calcmode="lin" valueType="num">
                                      <p:cBhvr>
                                        <p:cTn id="55" dur="500" fill="hold"/>
                                        <p:tgtEl>
                                          <p:spTgt spid="1027">
                                            <p:txEl>
                                              <p:pRg st="3" end="3"/>
                                            </p:txEl>
                                          </p:spTgt>
                                        </p:tgtEl>
                                        <p:attrNameLst>
                                          <p:attrName>ppt_h</p:attrName>
                                        </p:attrNameLst>
                                      </p:cBhvr>
                                      <p:tavLst>
                                        <p:tav tm="0">
                                          <p:val>
                                            <p:strVal val="ppt_h"/>
                                          </p:val>
                                        </p:tav>
                                        <p:tav tm="100000">
                                          <p:val>
                                            <p:fltVal val="0"/>
                                          </p:val>
                                        </p:tav>
                                      </p:tavLst>
                                    </p:anim>
                                    <p:set>
                                      <p:cBhvr>
                                        <p:cTn id="56" dur="1" fill="hold">
                                          <p:stCondLst>
                                            <p:cond delay="499"/>
                                          </p:stCondLst>
                                        </p:cTn>
                                        <p:tgtEl>
                                          <p:spTgt spid="1027">
                                            <p:txEl>
                                              <p:pRg st="3" end="3"/>
                                            </p:txEl>
                                          </p:spTgt>
                                        </p:tgtEl>
                                        <p:attrNameLst>
                                          <p:attrName>style.visibility</p:attrName>
                                        </p:attrNameLst>
                                      </p:cBhvr>
                                      <p:to>
                                        <p:strVal val="hidden"/>
                                      </p:to>
                                    </p:set>
                                  </p:childTnLst>
                                </p:cTn>
                              </p:par>
                              <p:par>
                                <p:cTn id="57" presetID="23" presetClass="exit" presetSubtype="32" fill="hold" grpId="1" nodeType="withEffect">
                                  <p:stCondLst>
                                    <p:cond delay="0"/>
                                  </p:stCondLst>
                                  <p:childTnLst>
                                    <p:anim calcmode="lin" valueType="num">
                                      <p:cBhvr>
                                        <p:cTn id="58" dur="500" fill="hold"/>
                                        <p:tgtEl>
                                          <p:spTgt spid="1027">
                                            <p:txEl>
                                              <p:pRg st="4" end="4"/>
                                            </p:txEl>
                                          </p:spTgt>
                                        </p:tgtEl>
                                        <p:attrNameLst>
                                          <p:attrName>ppt_w</p:attrName>
                                        </p:attrNameLst>
                                      </p:cBhvr>
                                      <p:tavLst>
                                        <p:tav tm="0">
                                          <p:val>
                                            <p:strVal val="ppt_w"/>
                                          </p:val>
                                        </p:tav>
                                        <p:tav tm="100000">
                                          <p:val>
                                            <p:fltVal val="0"/>
                                          </p:val>
                                        </p:tav>
                                      </p:tavLst>
                                    </p:anim>
                                    <p:anim calcmode="lin" valueType="num">
                                      <p:cBhvr>
                                        <p:cTn id="59" dur="500" fill="hold"/>
                                        <p:tgtEl>
                                          <p:spTgt spid="1027">
                                            <p:txEl>
                                              <p:pRg st="4" end="4"/>
                                            </p:txEl>
                                          </p:spTgt>
                                        </p:tgtEl>
                                        <p:attrNameLst>
                                          <p:attrName>ppt_h</p:attrName>
                                        </p:attrNameLst>
                                      </p:cBhvr>
                                      <p:tavLst>
                                        <p:tav tm="0">
                                          <p:val>
                                            <p:strVal val="ppt_h"/>
                                          </p:val>
                                        </p:tav>
                                        <p:tav tm="100000">
                                          <p:val>
                                            <p:fltVal val="0"/>
                                          </p:val>
                                        </p:tav>
                                      </p:tavLst>
                                    </p:anim>
                                    <p:set>
                                      <p:cBhvr>
                                        <p:cTn id="60" dur="1" fill="hold">
                                          <p:stCondLst>
                                            <p:cond delay="499"/>
                                          </p:stCondLst>
                                        </p:cTn>
                                        <p:tgtEl>
                                          <p:spTgt spid="102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6" grpId="1"/>
      <p:bldP spid="1026" grpId="2"/>
      <p:bldP spid="1027" grpId="0" build="p">
        <p:tmplLst>
          <p:tmpl lvl="1">
            <p:tnLst>
              <p:par>
                <p:cTn presetID="23" presetClass="entr" presetSubtype="16" fill="hold" nodeType="withEffect">
                  <p:stCondLst>
                    <p:cond delay="40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40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40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40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P spid="1027" grpId="1" build="allAtOnce">
        <p:tmplLst>
          <p:tmpl lvl="1">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1" fill="hold">
                          <p:stCondLst>
                            <p:cond delay="499"/>
                          </p:stCondLst>
                        </p:cTn>
                        <p:tgtEl>
                          <p:spTgt spid="1027"/>
                        </p:tgtEl>
                        <p:attrNameLst>
                          <p:attrName>style.visibility</p:attrName>
                        </p:attrNameLst>
                      </p:cBhvr>
                      <p:to>
                        <p:strVal val="hidden"/>
                      </p:to>
                    </p:set>
                  </p:childTnLst>
                </p:cTn>
              </p:par>
            </p:tnLst>
          </p:tmpl>
          <p:tmpl lvl="2">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1" fill="hold">
                          <p:stCondLst>
                            <p:cond delay="499"/>
                          </p:stCondLst>
                        </p:cTn>
                        <p:tgtEl>
                          <p:spTgt spid="1027"/>
                        </p:tgtEl>
                        <p:attrNameLst>
                          <p:attrName>style.visibility</p:attrName>
                        </p:attrNameLst>
                      </p:cBhvr>
                      <p:to>
                        <p:strVal val="hidden"/>
                      </p:to>
                    </p:set>
                  </p:childTnLst>
                </p:cTn>
              </p:par>
            </p:tnLst>
          </p:tmpl>
          <p:tmpl lvl="3">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1" fill="hold">
                          <p:stCondLst>
                            <p:cond delay="499"/>
                          </p:stCondLst>
                        </p:cTn>
                        <p:tgtEl>
                          <p:spTgt spid="1027"/>
                        </p:tgtEl>
                        <p:attrNameLst>
                          <p:attrName>style.visibility</p:attrName>
                        </p:attrNameLst>
                      </p:cBhvr>
                      <p:to>
                        <p:strVal val="hidden"/>
                      </p:to>
                    </p:set>
                  </p:childTnLst>
                </p:cTn>
              </p:par>
            </p:tnLst>
          </p:tmpl>
          <p:tmpl lvl="4">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1" fill="hold">
                          <p:stCondLst>
                            <p:cond delay="499"/>
                          </p:stCondLst>
                        </p:cTn>
                        <p:tgtEl>
                          <p:spTgt spid="1027"/>
                        </p:tgtEl>
                        <p:attrNameLst>
                          <p:attrName>style.visibility</p:attrName>
                        </p:attrNameLst>
                      </p:cBhvr>
                      <p:to>
                        <p:strVal val="hidden"/>
                      </p:to>
                    </p:set>
                  </p:childTnLst>
                </p:cTn>
              </p:par>
            </p:tnLst>
          </p:tmpl>
          <p:tmpl lvl="5">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1" fill="hold">
                          <p:stCondLst>
                            <p:cond delay="499"/>
                          </p:stCondLst>
                        </p:cTn>
                        <p:tgtEl>
                          <p:spTgt spid="1027"/>
                        </p:tgtEl>
                        <p:attrNameLst>
                          <p:attrName>style.visibility</p:attrName>
                        </p:attrNameLst>
                      </p:cBhvr>
                      <p:to>
                        <p:strVal val="hidden"/>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7CD5B-2B19-49A3-BDF2-BBC1613F8D0F}" type="datetimeFigureOut">
              <a:rPr lang="en-US" smtClean="0"/>
              <a:pPr/>
              <a:t>13/2/2017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36468-A7C0-4855-800C-CF55CBA186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522E80-772C-4A8C-9968-107E71D586DF}" type="datetimeFigureOut">
              <a:rPr lang="en-US"/>
              <a:pPr>
                <a:defRPr/>
              </a:pPr>
              <a:t>13/2/2017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CC7A40-B351-4C74-919E-CC99851D65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fontAlgn="base">
              <a:spcBef>
                <a:spcPct val="0"/>
              </a:spcBef>
              <a:spcAft>
                <a:spcPct val="0"/>
              </a:spcAft>
              <a:defRPr/>
            </a:pPr>
            <a:fld id="{4F1E196F-EB72-4456-8233-8C50EB76453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35614266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fontAlgn="base">
              <a:spcBef>
                <a:spcPct val="0"/>
              </a:spcBef>
              <a:spcAft>
                <a:spcPct val="0"/>
              </a:spcAft>
              <a:defRPr/>
            </a:pPr>
            <a:fld id="{F7E33C4A-E7AC-471A-B60A-CD98FAAFF741}" type="datetimeFigureOut">
              <a:rPr lang="en-US">
                <a:solidFill>
                  <a:srgbClr val="000000"/>
                </a:solidFill>
              </a:rPr>
              <a:pPr fontAlgn="base">
                <a:spcBef>
                  <a:spcPct val="0"/>
                </a:spcBef>
                <a:spcAft>
                  <a:spcPct val="0"/>
                </a:spcAft>
                <a:defRPr/>
              </a:pPr>
              <a:t>13/2/2017</a:t>
            </a:fld>
            <a:endParaRPr lang="en-US">
              <a:solidFill>
                <a:srgbClr val="000000"/>
              </a:solidFill>
            </a:endParaRPr>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fontAlgn="base">
              <a:spcBef>
                <a:spcPct val="0"/>
              </a:spcBef>
              <a:spcAft>
                <a:spcPct val="0"/>
              </a:spcAft>
              <a:defRPr/>
            </a:pPr>
            <a:endParaRPr lang="en-US">
              <a:solidFill>
                <a:srgbClr val="000000"/>
              </a:solidFill>
            </a:endParaRPr>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fontAlgn="base">
              <a:spcBef>
                <a:spcPct val="0"/>
              </a:spcBef>
              <a:spcAft>
                <a:spcPct val="0"/>
              </a:spcAft>
              <a:defRPr/>
            </a:pPr>
            <a:fld id="{C258188A-C936-42AD-A007-9D23E0EF80A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7785657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9866AD4-D99B-4DC4-9337-C144040D0A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audio" Target="file:///D:\chinh%20ta\ban%20oi%20lang%20nghe.wma" TargetMode="Externa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2.wav"/><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5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slide" Target="slide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7.xml"/><Relationship Id="rId5" Type="http://schemas.openxmlformats.org/officeDocument/2006/relationships/image" Target="../media/image9.gif"/><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2.wav"/><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6868" name="ban oi lang nghe.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xmlns="" val="0"/>
              </a:ext>
            </a:extLst>
          </a:blip>
          <a:srcRect/>
          <a:stretch>
            <a:fillRect/>
          </a:stretch>
        </p:blipFill>
        <p:spPr bwMode="auto">
          <a:xfrm>
            <a:off x="7239000" y="6019800"/>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inhnen_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100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52870" y="457200"/>
            <a:ext cx="4572000" cy="1200329"/>
          </a:xfrm>
          <a:prstGeom prst="rect">
            <a:avLst/>
          </a:prstGeom>
        </p:spPr>
        <p:txBody>
          <a:bodyPr>
            <a:spAutoFit/>
          </a:bodyPr>
          <a:lstStyle/>
          <a:p>
            <a:pPr lvl="0" algn="ctr">
              <a:defRPr/>
            </a:pPr>
            <a:r>
              <a:rPr lang="en-US" sz="3600" b="1">
                <a:ln w="31550" cmpd="sng">
                  <a:no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Tự nhiên và xã hội Lớp 3</a:t>
            </a:r>
            <a:endParaRPr lang="en-US" sz="3600" b="1" dirty="0">
              <a:ln w="31550" cmpd="sng">
                <a:no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6" name="Rectangle 5"/>
          <p:cNvSpPr/>
          <p:nvPr/>
        </p:nvSpPr>
        <p:spPr>
          <a:xfrm>
            <a:off x="-129209" y="1617771"/>
            <a:ext cx="9448800" cy="646331"/>
          </a:xfrm>
          <a:prstGeom prst="rect">
            <a:avLst/>
          </a:prstGeom>
          <a:noFill/>
        </p:spPr>
        <p:txBody>
          <a:bodyPr wrap="square" lIns="91440" tIns="45720" rIns="91440" bIns="45720">
            <a:spAutoFit/>
          </a:bodyPr>
          <a:lstStyle/>
          <a:p>
            <a:pPr algn="ctr"/>
            <a:r>
              <a:rPr lang="vi-VN" sz="36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Áp dụng phương pháp Bàn tay nặn bột</a:t>
            </a:r>
            <a:endParaRPr lang="en-US" sz="36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Rectangle 7"/>
          <p:cNvSpPr/>
          <p:nvPr/>
        </p:nvSpPr>
        <p:spPr>
          <a:xfrm>
            <a:off x="4479635" y="2967335"/>
            <a:ext cx="184731" cy="923330"/>
          </a:xfrm>
          <a:prstGeom prst="rect">
            <a:avLst/>
          </a:prstGeom>
          <a:noFill/>
        </p:spPr>
        <p:txBody>
          <a:bodyPr wrap="none" lIns="91440" tIns="45720" rIns="91440" bIns="45720">
            <a:spAutoFit/>
          </a:bodyPr>
          <a:lstStyle/>
          <a:p>
            <a:pPr algn="ctr"/>
            <a:endParaRPr lang="en-US" sz="5400" b="1" cap="none" spc="50">
              <a:ln w="13500">
                <a:solidFill>
                  <a:schemeClr val="accent1">
                    <a:shade val="2500"/>
                    <a:alpha val="6500"/>
                  </a:schemeClr>
                </a:solidFill>
                <a:prstDash val="solid"/>
              </a:ln>
              <a:solidFill>
                <a:srgbClr val="00B0F0">
                  <a:alpha val="95000"/>
                </a:srgbClr>
              </a:solidFill>
              <a:effectLst>
                <a:innerShdw blurRad="50900" dist="38500" dir="13500000">
                  <a:srgbClr val="000000">
                    <a:alpha val="60000"/>
                  </a:srgbClr>
                </a:innerShdw>
              </a:effectLst>
            </a:endParaRPr>
          </a:p>
        </p:txBody>
      </p:sp>
      <p:sp>
        <p:nvSpPr>
          <p:cNvPr id="10" name="Rectangle 9"/>
          <p:cNvSpPr/>
          <p:nvPr/>
        </p:nvSpPr>
        <p:spPr>
          <a:xfrm>
            <a:off x="500287" y="6150114"/>
            <a:ext cx="8643713" cy="707886"/>
          </a:xfrm>
          <a:prstGeom prst="rect">
            <a:avLst/>
          </a:prstGeom>
          <a:noFill/>
          <a:ln>
            <a:solidFill>
              <a:srgbClr val="002060"/>
            </a:solidFill>
          </a:ln>
        </p:spPr>
        <p:txBody>
          <a:bodyPr wrap="none" lIns="91440" tIns="45720" rIns="91440" bIns="45720">
            <a:spAutoFit/>
          </a:bodyPr>
          <a:lstStyle/>
          <a:p>
            <a:pPr algn="ctr"/>
            <a:r>
              <a:rPr lang="vi-VN" sz="40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G</a:t>
            </a:r>
            <a:r>
              <a:rPr lang="en-US" sz="40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iáo viên</a:t>
            </a:r>
            <a:r>
              <a:rPr lang="vi-VN" sz="40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vi-VN" sz="4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000" b="1" kern="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PHAN THỊ THANH THƯ</a:t>
            </a:r>
            <a:endParaRPr lang="en-US" sz="4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pic>
        <p:nvPicPr>
          <p:cNvPr id="14" name="Picture 4" descr="D:\My Image\friendly\Images\PICTURE1.gif"/>
          <p:cNvPicPr>
            <a:picLocks noChangeAspect="1" noChangeArrowheads="1" noCrop="1"/>
          </p:cNvPicPr>
          <p:nvPr/>
        </p:nvPicPr>
        <p:blipFill>
          <a:blip r:embed="rId6"/>
          <a:srcRect/>
          <a:stretch>
            <a:fillRect/>
          </a:stretch>
        </p:blipFill>
        <p:spPr bwMode="auto">
          <a:xfrm>
            <a:off x="5561667" y="4724400"/>
            <a:ext cx="628650" cy="581025"/>
          </a:xfrm>
          <a:prstGeom prst="rect">
            <a:avLst/>
          </a:prstGeom>
          <a:noFill/>
          <a:ln w="9525">
            <a:noFill/>
            <a:miter lim="800000"/>
            <a:headEnd/>
            <a:tailEnd/>
          </a:ln>
        </p:spPr>
      </p:pic>
      <p:pic>
        <p:nvPicPr>
          <p:cNvPr id="15" name="Picture 4" descr="D:\My Image\friendly\Images\PICTURE1.gif"/>
          <p:cNvPicPr>
            <a:picLocks noChangeAspect="1" noChangeArrowheads="1" noCrop="1"/>
          </p:cNvPicPr>
          <p:nvPr/>
        </p:nvPicPr>
        <p:blipFill>
          <a:blip r:embed="rId6"/>
          <a:srcRect/>
          <a:stretch>
            <a:fillRect/>
          </a:stretch>
        </p:blipFill>
        <p:spPr bwMode="auto">
          <a:xfrm>
            <a:off x="7686675" y="491571"/>
            <a:ext cx="628650" cy="581025"/>
          </a:xfrm>
          <a:prstGeom prst="rect">
            <a:avLst/>
          </a:prstGeom>
          <a:noFill/>
          <a:ln w="9525">
            <a:noFill/>
            <a:miter lim="800000"/>
            <a:headEnd/>
            <a:tailEnd/>
          </a:ln>
        </p:spPr>
      </p:pic>
      <p:pic>
        <p:nvPicPr>
          <p:cNvPr id="16" name="Picture 4" descr="D:\My Image\friendly\Images\PICTURE1.gif"/>
          <p:cNvPicPr>
            <a:picLocks noChangeAspect="1" noChangeArrowheads="1" noCrop="1"/>
          </p:cNvPicPr>
          <p:nvPr/>
        </p:nvPicPr>
        <p:blipFill>
          <a:blip r:embed="rId6"/>
          <a:srcRect/>
          <a:stretch>
            <a:fillRect/>
          </a:stretch>
        </p:blipFill>
        <p:spPr bwMode="auto">
          <a:xfrm>
            <a:off x="1345301" y="32095"/>
            <a:ext cx="628650" cy="581025"/>
          </a:xfrm>
          <a:prstGeom prst="rect">
            <a:avLst/>
          </a:prstGeom>
          <a:noFill/>
          <a:ln w="9525">
            <a:noFill/>
            <a:miter lim="800000"/>
            <a:headEnd/>
            <a:tailEnd/>
          </a:ln>
        </p:spPr>
      </p:pic>
      <p:pic>
        <p:nvPicPr>
          <p:cNvPr id="17" name="Picture 4" descr="D:\My Image\friendly\Images\PICTURE1.gif"/>
          <p:cNvPicPr>
            <a:picLocks noChangeAspect="1" noChangeArrowheads="1" noCrop="1"/>
          </p:cNvPicPr>
          <p:nvPr/>
        </p:nvPicPr>
        <p:blipFill>
          <a:blip r:embed="rId6"/>
          <a:srcRect/>
          <a:stretch>
            <a:fillRect/>
          </a:stretch>
        </p:blipFill>
        <p:spPr bwMode="auto">
          <a:xfrm>
            <a:off x="66675" y="1076504"/>
            <a:ext cx="628650" cy="581025"/>
          </a:xfrm>
          <a:prstGeom prst="rect">
            <a:avLst/>
          </a:prstGeom>
          <a:noFill/>
          <a:ln w="9525">
            <a:noFill/>
            <a:miter lim="800000"/>
            <a:headEnd/>
            <a:tailEnd/>
          </a:ln>
        </p:spPr>
      </p:pic>
      <p:pic>
        <p:nvPicPr>
          <p:cNvPr id="18" name="Picture 4" descr="D:\My Image\friendly\Images\PICTURE1.gif"/>
          <p:cNvPicPr>
            <a:picLocks noChangeAspect="1" noChangeArrowheads="1" noCrop="1"/>
          </p:cNvPicPr>
          <p:nvPr/>
        </p:nvPicPr>
        <p:blipFill>
          <a:blip r:embed="rId6"/>
          <a:srcRect/>
          <a:stretch>
            <a:fillRect/>
          </a:stretch>
        </p:blipFill>
        <p:spPr bwMode="auto">
          <a:xfrm>
            <a:off x="4664366" y="2676822"/>
            <a:ext cx="628650" cy="581025"/>
          </a:xfrm>
          <a:prstGeom prst="rect">
            <a:avLst/>
          </a:prstGeom>
          <a:noFill/>
          <a:ln w="9525">
            <a:noFill/>
            <a:miter lim="800000"/>
            <a:headEnd/>
            <a:tailEnd/>
          </a:ln>
        </p:spPr>
      </p:pic>
      <p:pic>
        <p:nvPicPr>
          <p:cNvPr id="19" name="Picture 4" descr="D:\My Image\friendly\Images\PICTURE1.gif"/>
          <p:cNvPicPr>
            <a:picLocks noChangeAspect="1" noChangeArrowheads="1" noCrop="1"/>
          </p:cNvPicPr>
          <p:nvPr/>
        </p:nvPicPr>
        <p:blipFill>
          <a:blip r:embed="rId6"/>
          <a:srcRect/>
          <a:stretch>
            <a:fillRect/>
          </a:stretch>
        </p:blipFill>
        <p:spPr bwMode="auto">
          <a:xfrm>
            <a:off x="3352800" y="-111609"/>
            <a:ext cx="628650" cy="581025"/>
          </a:xfrm>
          <a:prstGeom prst="rect">
            <a:avLst/>
          </a:prstGeom>
          <a:noFill/>
          <a:ln w="9525">
            <a:noFill/>
            <a:miter lim="800000"/>
            <a:headEnd/>
            <a:tailEnd/>
          </a:ln>
        </p:spPr>
      </p:pic>
    </p:spTree>
    <p:extLst>
      <p:ext uri="{BB962C8B-B14F-4D97-AF65-F5344CB8AC3E}">
        <p14:creationId xmlns:p14="http://schemas.microsoft.com/office/powerpoint/2010/main" xmlns="" val="1306697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5093" fill="hold"/>
                                        <p:tgtEl>
                                          <p:spTgt spid="368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686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166937" y="538460"/>
            <a:ext cx="5429250" cy="523220"/>
          </a:xfrm>
          <a:prstGeom prst="rect">
            <a:avLst/>
          </a:prstGeom>
          <a:noFill/>
          <a:ln w="9525">
            <a:noFill/>
            <a:miter lim="800000"/>
            <a:headEnd/>
            <a:tailEnd/>
          </a:ln>
        </p:spPr>
        <p:txBody>
          <a:bodyPr>
            <a:spAutoFit/>
          </a:bodyPr>
          <a:lstStyle/>
          <a:p>
            <a:pPr algn="ctr"/>
            <a:r>
              <a:rPr lang="en-US" sz="2800" b="1" dirty="0">
                <a:solidFill>
                  <a:srgbClr val="000000"/>
                </a:solidFill>
                <a:latin typeface="Times New Roman" pitchFamily="18" charset="0"/>
                <a:cs typeface="Times New Roman" pitchFamily="18" charset="0"/>
              </a:rPr>
              <a:t> </a:t>
            </a:r>
            <a:r>
              <a:rPr lang="en-US" sz="2800" b="1" u="sng" dirty="0" err="1" smtClean="0">
                <a:solidFill>
                  <a:srgbClr val="000000"/>
                </a:solidFill>
                <a:latin typeface="Times New Roman" pitchFamily="18" charset="0"/>
                <a:cs typeface="Times New Roman" pitchFamily="18" charset="0"/>
              </a:rPr>
              <a:t>Tự</a:t>
            </a:r>
            <a:r>
              <a:rPr lang="en-US" sz="2800" b="1" u="sng" dirty="0" smtClean="0">
                <a:solidFill>
                  <a:srgbClr val="000000"/>
                </a:solidFill>
                <a:latin typeface="Times New Roman" pitchFamily="18" charset="0"/>
                <a:cs typeface="Times New Roman" pitchFamily="18" charset="0"/>
              </a:rPr>
              <a:t> </a:t>
            </a:r>
            <a:r>
              <a:rPr lang="en-US" sz="2800" b="1" u="sng" dirty="0" err="1" smtClean="0">
                <a:solidFill>
                  <a:srgbClr val="000000"/>
                </a:solidFill>
                <a:latin typeface="Times New Roman" pitchFamily="18" charset="0"/>
                <a:cs typeface="Times New Roman" pitchFamily="18" charset="0"/>
              </a:rPr>
              <a:t>nhiên</a:t>
            </a:r>
            <a:r>
              <a:rPr lang="en-US" sz="2800" b="1" u="sng" dirty="0" smtClean="0">
                <a:solidFill>
                  <a:srgbClr val="000000"/>
                </a:solidFill>
                <a:latin typeface="Times New Roman" pitchFamily="18" charset="0"/>
                <a:cs typeface="Times New Roman" pitchFamily="18" charset="0"/>
              </a:rPr>
              <a:t> </a:t>
            </a:r>
            <a:r>
              <a:rPr lang="en-US" sz="2800" b="1" u="sng" dirty="0" err="1" smtClean="0">
                <a:solidFill>
                  <a:srgbClr val="000000"/>
                </a:solidFill>
                <a:latin typeface="Times New Roman" pitchFamily="18" charset="0"/>
                <a:cs typeface="Times New Roman" pitchFamily="18" charset="0"/>
              </a:rPr>
              <a:t>và</a:t>
            </a:r>
            <a:r>
              <a:rPr lang="en-US" sz="2800" b="1" u="sng" dirty="0" smtClean="0">
                <a:solidFill>
                  <a:srgbClr val="000000"/>
                </a:solidFill>
                <a:latin typeface="Times New Roman" pitchFamily="18" charset="0"/>
                <a:cs typeface="Times New Roman" pitchFamily="18" charset="0"/>
              </a:rPr>
              <a:t> </a:t>
            </a:r>
            <a:r>
              <a:rPr lang="en-US" sz="2800" b="1" u="sng" dirty="0" err="1" smtClean="0">
                <a:solidFill>
                  <a:srgbClr val="000000"/>
                </a:solidFill>
                <a:latin typeface="Times New Roman" pitchFamily="18" charset="0"/>
                <a:cs typeface="Times New Roman" pitchFamily="18" charset="0"/>
              </a:rPr>
              <a:t>xã</a:t>
            </a:r>
            <a:r>
              <a:rPr lang="en-US" sz="2800" b="1" u="sng" dirty="0" smtClean="0">
                <a:solidFill>
                  <a:srgbClr val="000000"/>
                </a:solidFill>
                <a:latin typeface="Times New Roman" pitchFamily="18" charset="0"/>
                <a:cs typeface="Times New Roman" pitchFamily="18" charset="0"/>
              </a:rPr>
              <a:t> </a:t>
            </a:r>
            <a:r>
              <a:rPr lang="en-US" sz="2800" b="1" u="sng" dirty="0" err="1" smtClean="0">
                <a:solidFill>
                  <a:srgbClr val="000000"/>
                </a:solidFill>
                <a:latin typeface="Times New Roman" pitchFamily="18" charset="0"/>
                <a:cs typeface="Times New Roman" pitchFamily="18" charset="0"/>
              </a:rPr>
              <a:t>hội</a:t>
            </a:r>
            <a:endParaRPr lang="en-US" sz="2800" b="1" u="sng" dirty="0">
              <a:solidFill>
                <a:srgbClr val="000000"/>
              </a:solidFill>
              <a:latin typeface="Times New Roman" pitchFamily="18" charset="0"/>
              <a:cs typeface="Times New Roman" pitchFamily="18" charset="0"/>
            </a:endParaRPr>
          </a:p>
        </p:txBody>
      </p:sp>
      <p:sp>
        <p:nvSpPr>
          <p:cNvPr id="14" name="TextBox 12"/>
          <p:cNvSpPr txBox="1">
            <a:spLocks noChangeArrowheads="1"/>
          </p:cNvSpPr>
          <p:nvPr/>
        </p:nvSpPr>
        <p:spPr bwMode="auto">
          <a:xfrm>
            <a:off x="2123728" y="1010305"/>
            <a:ext cx="5616624" cy="584775"/>
          </a:xfrm>
          <a:prstGeom prst="rect">
            <a:avLst/>
          </a:prstGeom>
          <a:noFill/>
          <a:ln w="28575">
            <a:noFill/>
            <a:miter lim="800000"/>
            <a:headEnd/>
            <a:tailEnd/>
          </a:ln>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endParaRPr lang="en-US" sz="3200" b="1" dirty="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1543050" y="76200"/>
            <a:ext cx="7143750" cy="523220"/>
          </a:xfrm>
          <a:prstGeom prst="rect">
            <a:avLst/>
          </a:prstGeom>
          <a:noFill/>
          <a:ln w="9525">
            <a:noFill/>
            <a:miter lim="800000"/>
            <a:headEnd/>
            <a:tailEnd/>
          </a:ln>
        </p:spPr>
        <p:txBody>
          <a:bodyPr>
            <a:spAutoFit/>
          </a:bodyPr>
          <a:lstStyle/>
          <a:p>
            <a:pPr algn="ctr"/>
            <a:r>
              <a:rPr lang="en-US" sz="2800" b="1" dirty="0">
                <a:solidFill>
                  <a:srgbClr val="000000"/>
                </a:solidFill>
                <a:latin typeface="Times New Roman" pitchFamily="18" charset="0"/>
                <a:cs typeface="Times New Roman" pitchFamily="18" charset="0"/>
              </a:rPr>
              <a:t>Thứ </a:t>
            </a:r>
            <a:r>
              <a:rPr lang="en-US" sz="2800" b="1" dirty="0" smtClean="0">
                <a:solidFill>
                  <a:srgbClr val="000000"/>
                </a:solidFill>
                <a:latin typeface="Times New Roman" pitchFamily="18" charset="0"/>
                <a:cs typeface="Times New Roman" pitchFamily="18" charset="0"/>
              </a:rPr>
              <a:t>tư, </a:t>
            </a:r>
            <a:r>
              <a:rPr lang="en-US" sz="2800" b="1" dirty="0">
                <a:solidFill>
                  <a:srgbClr val="000000"/>
                </a:solidFill>
                <a:latin typeface="Times New Roman" pitchFamily="18" charset="0"/>
                <a:cs typeface="Times New Roman" pitchFamily="18" charset="0"/>
              </a:rPr>
              <a:t>ngày </a:t>
            </a:r>
            <a:r>
              <a:rPr lang="en-US" sz="2800" b="1" dirty="0" smtClean="0">
                <a:solidFill>
                  <a:srgbClr val="000000"/>
                </a:solidFill>
                <a:latin typeface="Times New Roman" pitchFamily="18" charset="0"/>
                <a:cs typeface="Times New Roman" pitchFamily="18" charset="0"/>
              </a:rPr>
              <a:t>28 </a:t>
            </a:r>
            <a:r>
              <a:rPr lang="en-US" sz="2800" b="1" dirty="0">
                <a:solidFill>
                  <a:srgbClr val="000000"/>
                </a:solidFill>
                <a:latin typeface="Times New Roman" pitchFamily="18" charset="0"/>
                <a:cs typeface="Times New Roman" pitchFamily="18" charset="0"/>
              </a:rPr>
              <a:t>tháng  10 năm </a:t>
            </a:r>
            <a:r>
              <a:rPr lang="en-US" sz="2800" b="1" dirty="0" smtClean="0">
                <a:solidFill>
                  <a:srgbClr val="000000"/>
                </a:solidFill>
                <a:latin typeface="Times New Roman" pitchFamily="18" charset="0"/>
                <a:cs typeface="Times New Roman" pitchFamily="18" charset="0"/>
              </a:rPr>
              <a:t>2016</a:t>
            </a:r>
            <a:endParaRPr lang="en-US" sz="2800" b="1" dirty="0">
              <a:solidFill>
                <a:srgbClr val="000000"/>
              </a:solidFill>
              <a:latin typeface="Times New Roman" pitchFamily="18" charset="0"/>
              <a:cs typeface="Times New Roman" pitchFamily="18" charset="0"/>
            </a:endParaRPr>
          </a:p>
        </p:txBody>
      </p:sp>
      <p:sp>
        <p:nvSpPr>
          <p:cNvPr id="19"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solidFill>
                <a:srgbClr val="000000"/>
              </a:solidFill>
            </a:endParaRPr>
          </a:p>
        </p:txBody>
      </p:sp>
      <p:sp>
        <p:nvSpPr>
          <p:cNvPr id="22"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solidFill>
                <a:srgbClr val="000000"/>
              </a:solidFill>
            </a:endParaRPr>
          </a:p>
        </p:txBody>
      </p:sp>
      <p:sp>
        <p:nvSpPr>
          <p:cNvPr id="23" name="Action Button: Home 5">
            <a:hlinkClick r:id="rId3"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solidFill>
                <a:srgbClr val="000000"/>
              </a:solidFill>
            </a:endParaRPr>
          </a:p>
        </p:txBody>
      </p:sp>
      <p:sp>
        <p:nvSpPr>
          <p:cNvPr id="3" name="Rectangle 2"/>
          <p:cNvSpPr/>
          <p:nvPr/>
        </p:nvSpPr>
        <p:spPr>
          <a:xfrm>
            <a:off x="237331" y="1644482"/>
            <a:ext cx="8763000" cy="523220"/>
          </a:xfrm>
          <a:prstGeom prst="rect">
            <a:avLst/>
          </a:prstGeom>
          <a:solidFill>
            <a:srgbClr val="FFC000"/>
          </a:solidFill>
        </p:spPr>
        <p:txBody>
          <a:bodyPr wrap="square">
            <a:spAutoFit/>
          </a:bodyPr>
          <a:lstStyle/>
          <a:p>
            <a:pPr>
              <a:spcBef>
                <a:spcPct val="50000"/>
              </a:spcBef>
            </a:pPr>
            <a:r>
              <a:rPr lang="en-US" sz="2800" b="1" dirty="0">
                <a:solidFill>
                  <a:srgbClr val="002060"/>
                </a:solidFill>
                <a:latin typeface="Times New Roman" pitchFamily="18" charset="0"/>
                <a:cs typeface="Times New Roman" pitchFamily="18" charset="0"/>
              </a:rPr>
              <a:t>Hoạt động 1: </a:t>
            </a:r>
            <a:r>
              <a:rPr lang="en-US" sz="2800" b="1" dirty="0">
                <a:solidFill>
                  <a:srgbClr val="C00000"/>
                </a:solidFill>
                <a:latin typeface="Times New Roman" pitchFamily="18" charset="0"/>
                <a:cs typeface="Times New Roman" pitchFamily="18" charset="0"/>
              </a:rPr>
              <a:t>Các bộ phận của cơ quan bài tiết nước tiểu</a:t>
            </a:r>
          </a:p>
        </p:txBody>
      </p:sp>
    </p:spTree>
    <p:extLst>
      <p:ext uri="{BB962C8B-B14F-4D97-AF65-F5344CB8AC3E}">
        <p14:creationId xmlns:p14="http://schemas.microsoft.com/office/powerpoint/2010/main" xmlns="" val="3660734326"/>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166937" y="538460"/>
            <a:ext cx="54292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Tự</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nhiên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xã</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hội</a:t>
            </a:r>
            <a:endParaRPr lang="en-US" sz="2800" b="1" u="sng" dirty="0">
              <a:latin typeface="Times New Roman" pitchFamily="18" charset="0"/>
              <a:cs typeface="Times New Roman" pitchFamily="18" charset="0"/>
            </a:endParaRPr>
          </a:p>
        </p:txBody>
      </p:sp>
      <p:sp>
        <p:nvSpPr>
          <p:cNvPr id="14" name="TextBox 12"/>
          <p:cNvSpPr txBox="1">
            <a:spLocks noChangeArrowheads="1"/>
          </p:cNvSpPr>
          <p:nvPr/>
        </p:nvSpPr>
        <p:spPr bwMode="auto">
          <a:xfrm>
            <a:off x="2123728" y="1010305"/>
            <a:ext cx="5616624" cy="584775"/>
          </a:xfrm>
          <a:prstGeom prst="rect">
            <a:avLst/>
          </a:prstGeom>
          <a:noFill/>
          <a:ln w="28575">
            <a:noFill/>
            <a:miter lim="800000"/>
            <a:headEnd/>
            <a:tailEnd/>
          </a:ln>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endParaRPr lang="en-US" sz="3200" b="1" dirty="0">
              <a:solidFill>
                <a:srgbClr val="FF0000"/>
              </a:solidFill>
              <a:latin typeface="Times New Roman" pitchFamily="18" charset="0"/>
              <a:cs typeface="Times New Roman" pitchFamily="18" charset="0"/>
            </a:endParaRPr>
          </a:p>
        </p:txBody>
      </p:sp>
      <p:sp>
        <p:nvSpPr>
          <p:cNvPr id="16" name="Text Box 25"/>
          <p:cNvSpPr txBox="1">
            <a:spLocks noChangeArrowheads="1"/>
          </p:cNvSpPr>
          <p:nvPr/>
        </p:nvSpPr>
        <p:spPr bwMode="auto">
          <a:xfrm>
            <a:off x="152400" y="1671935"/>
            <a:ext cx="8839200" cy="523220"/>
          </a:xfrm>
          <a:prstGeom prst="rect">
            <a:avLst/>
          </a:prstGeom>
          <a:solidFill>
            <a:srgbClr val="FFC000"/>
          </a:solidFill>
          <a:ln w="12700">
            <a:solidFill>
              <a:schemeClr val="tx1"/>
            </a:solidFill>
            <a:miter lim="800000"/>
            <a:headEnd/>
            <a:tailEnd/>
          </a:ln>
        </p:spPr>
        <p:txBody>
          <a:bodyPr wrap="square">
            <a:spAutoFit/>
          </a:bodyPr>
          <a:lstStyle/>
          <a:p>
            <a:pPr algn="l">
              <a:spcBef>
                <a:spcPct val="50000"/>
              </a:spcBef>
            </a:pPr>
            <a:r>
              <a:rPr lang="en-US" sz="2800" b="1" u="sng" dirty="0" err="1">
                <a:solidFill>
                  <a:srgbClr val="002060"/>
                </a:solidFill>
                <a:latin typeface="Times New Roman" pitchFamily="18" charset="0"/>
                <a:cs typeface="Times New Roman" pitchFamily="18" charset="0"/>
              </a:rPr>
              <a:t>Hoạt</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động</a:t>
            </a:r>
            <a:r>
              <a:rPr lang="en-US" sz="2800" b="1" u="sng" dirty="0">
                <a:solidFill>
                  <a:srgbClr val="002060"/>
                </a:solidFill>
                <a:latin typeface="Times New Roman" pitchFamily="18" charset="0"/>
                <a:cs typeface="Times New Roman" pitchFamily="18" charset="0"/>
              </a:rPr>
              <a:t> </a:t>
            </a:r>
            <a:r>
              <a:rPr lang="en-US" sz="2800" b="1" u="sng" dirty="0" smtClean="0">
                <a:solidFill>
                  <a:srgbClr val="002060"/>
                </a:solidFill>
                <a:latin typeface="Times New Roman" pitchFamily="18" charset="0"/>
                <a:cs typeface="Times New Roman" pitchFamily="18" charset="0"/>
              </a:rPr>
              <a:t>1</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Các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bộ</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phận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của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cơ</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quan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bài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tiết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nước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tiểu</a:t>
            </a:r>
            <a:endParaRPr lang="en-US" sz="2800" b="1" dirty="0">
              <a:solidFill>
                <a:srgbClr val="C00000"/>
              </a:solidFill>
              <a:latin typeface="Times New Roman" pitchFamily="18" charset="0"/>
              <a:cs typeface="Times New Roman" pitchFamily="18" charset="0"/>
            </a:endParaRPr>
          </a:p>
        </p:txBody>
      </p:sp>
      <p:sp>
        <p:nvSpPr>
          <p:cNvPr id="21" name="Rectangle 14"/>
          <p:cNvSpPr>
            <a:spLocks noChangeArrowheads="1"/>
          </p:cNvSpPr>
          <p:nvPr/>
        </p:nvSpPr>
        <p:spPr bwMode="auto">
          <a:xfrm>
            <a:off x="152400" y="2438400"/>
            <a:ext cx="4962525" cy="914400"/>
          </a:xfrm>
          <a:prstGeom prst="rect">
            <a:avLst/>
          </a:prstGeom>
          <a:solidFill>
            <a:srgbClr val="FFFF00"/>
          </a:solidFill>
          <a:ln w="9525">
            <a:solidFill>
              <a:schemeClr val="tx1"/>
            </a:solidFill>
            <a:miter lim="800000"/>
            <a:headEnd/>
            <a:tailEnd/>
          </a:ln>
        </p:spPr>
        <p:txBody>
          <a:bodyPr wrap="none" anchor="ctr"/>
          <a:lstStyle/>
          <a:p>
            <a:pPr algn="ctr"/>
            <a:endParaRPr lang="en-US" sz="2800" b="1" smtClean="0">
              <a:latin typeface="Times New Roman" pitchFamily="18" charset="0"/>
              <a:cs typeface="Times New Roman" pitchFamily="18" charset="0"/>
            </a:endParaRPr>
          </a:p>
          <a:p>
            <a:r>
              <a:rPr lang="vi-VN" sz="2800" b="1" smtClean="0">
                <a:latin typeface="Times New Roman" pitchFamily="18" charset="0"/>
                <a:cs typeface="Times New Roman" pitchFamily="18" charset="0"/>
              </a:rPr>
              <a:t>Thực</a:t>
            </a:r>
            <a:r>
              <a:rPr lang="en-US" sz="2800" b="1" smtClean="0">
                <a:latin typeface="Times New Roman" pitchFamily="18" charset="0"/>
                <a:cs typeface="Times New Roman" pitchFamily="18" charset="0"/>
              </a:rPr>
              <a:t> </a:t>
            </a:r>
            <a:r>
              <a:rPr lang="vi-VN" sz="2800" b="1" smtClean="0">
                <a:latin typeface="Times New Roman" pitchFamily="18" charset="0"/>
                <a:cs typeface="Times New Roman" pitchFamily="18" charset="0"/>
              </a:rPr>
              <a:t>hiệ</a:t>
            </a:r>
            <a:r>
              <a:rPr lang="en-US" sz="2800" b="1" smtClean="0">
                <a:latin typeface="Times New Roman" pitchFamily="18" charset="0"/>
                <a:cs typeface="Times New Roman" pitchFamily="18" charset="0"/>
              </a:rPr>
              <a:t>n phương án tìm tòi</a:t>
            </a:r>
          </a:p>
          <a:p>
            <a:r>
              <a:rPr lang="vi-VN" sz="2800" b="1" smtClean="0">
                <a:latin typeface="Times New Roman" pitchFamily="18" charset="0"/>
                <a:cs typeface="Times New Roman" pitchFamily="18" charset="0"/>
              </a:rPr>
              <a:t> </a:t>
            </a:r>
            <a:endParaRPr lang="en-US" sz="2800" b="1" dirty="0">
              <a:solidFill>
                <a:schemeClr val="tx2">
                  <a:lumMod val="50000"/>
                </a:schemeClr>
              </a:solidFill>
              <a:latin typeface="Times New Roman" pitchFamily="18" charset="0"/>
              <a:cs typeface="Times New Roman"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xmlns="" val="4233275857"/>
              </p:ext>
            </p:extLst>
          </p:nvPr>
        </p:nvGraphicFramePr>
        <p:xfrm>
          <a:off x="266700" y="3429000"/>
          <a:ext cx="8610600" cy="3200401"/>
        </p:xfrm>
        <a:graphic>
          <a:graphicData uri="http://schemas.openxmlformats.org/drawingml/2006/table">
            <a:tbl>
              <a:tblPr/>
              <a:tblGrid>
                <a:gridCol w="3429000"/>
                <a:gridCol w="1066800"/>
                <a:gridCol w="1905000"/>
                <a:gridCol w="2209800"/>
              </a:tblGrid>
              <a:tr h="1310641">
                <a:tc>
                  <a:txBody>
                    <a:bodyPr/>
                    <a:lstStyle/>
                    <a:p>
                      <a:pPr marL="0" marR="0" algn="ctr">
                        <a:spcBef>
                          <a:spcPts val="0"/>
                        </a:spcBef>
                        <a:spcAft>
                          <a:spcPts val="0"/>
                        </a:spcAft>
                      </a:pPr>
                      <a:r>
                        <a:rPr lang="en-US" sz="2800" dirty="0" err="1">
                          <a:solidFill>
                            <a:srgbClr val="7030A0"/>
                          </a:solidFill>
                          <a:latin typeface="Times New Roman"/>
                          <a:ea typeface="Times New Roman"/>
                          <a:cs typeface="Times New Roman"/>
                        </a:rPr>
                        <a:t>Câu</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hỏi</a:t>
                      </a:r>
                      <a:endParaRPr lang="en-US" sz="2800" dirty="0">
                        <a:solidFill>
                          <a:srgbClr val="7030A0"/>
                        </a:solidFill>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err="1">
                          <a:solidFill>
                            <a:srgbClr val="7030A0"/>
                          </a:solidFill>
                          <a:latin typeface="Times New Roman"/>
                          <a:ea typeface="Times New Roman"/>
                          <a:cs typeface="Times New Roman"/>
                        </a:rPr>
                        <a:t>Dự</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đoán</a:t>
                      </a:r>
                      <a:endParaRPr lang="en-US" sz="2800" dirty="0">
                        <a:solidFill>
                          <a:srgbClr val="7030A0"/>
                        </a:solidFill>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err="1">
                          <a:solidFill>
                            <a:srgbClr val="7030A0"/>
                          </a:solidFill>
                          <a:latin typeface="Times New Roman"/>
                          <a:ea typeface="Times New Roman"/>
                          <a:cs typeface="Times New Roman"/>
                        </a:rPr>
                        <a:t>Phương</a:t>
                      </a:r>
                      <a:r>
                        <a:rPr lang="en-US" sz="2800" dirty="0">
                          <a:solidFill>
                            <a:srgbClr val="7030A0"/>
                          </a:solidFill>
                          <a:latin typeface="Times New Roman"/>
                          <a:ea typeface="Times New Roman"/>
                          <a:cs typeface="Times New Roman"/>
                        </a:rPr>
                        <a:t> </a:t>
                      </a:r>
                      <a:r>
                        <a:rPr lang="en-US" sz="2800" dirty="0" err="1" smtClean="0">
                          <a:solidFill>
                            <a:srgbClr val="7030A0"/>
                          </a:solidFill>
                          <a:latin typeface="Times New Roman"/>
                          <a:ea typeface="Times New Roman"/>
                          <a:cs typeface="Times New Roman"/>
                        </a:rPr>
                        <a:t>án</a:t>
                      </a:r>
                      <a:endParaRPr lang="en-US" sz="2800" dirty="0">
                        <a:solidFill>
                          <a:srgbClr val="7030A0"/>
                        </a:solidFill>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err="1">
                          <a:solidFill>
                            <a:srgbClr val="7030A0"/>
                          </a:solidFill>
                          <a:latin typeface="Times New Roman"/>
                          <a:ea typeface="Times New Roman"/>
                          <a:cs typeface="Times New Roman"/>
                        </a:rPr>
                        <a:t>Kết</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quả</a:t>
                      </a:r>
                      <a:endParaRPr lang="en-US" sz="2800" dirty="0">
                        <a:solidFill>
                          <a:srgbClr val="7030A0"/>
                        </a:solidFill>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356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latin typeface="Times New Roman" pitchFamily="18" charset="0"/>
                          <a:cs typeface="Times New Roman" pitchFamily="18" charset="0"/>
                        </a:rPr>
                        <a:t>1. </a:t>
                      </a:r>
                      <a:r>
                        <a:rPr lang="vi-VN" sz="2800" b="1" dirty="0" smtClean="0">
                          <a:solidFill>
                            <a:srgbClr val="C00000"/>
                          </a:solidFill>
                          <a:latin typeface="Times New Roman" pitchFamily="18" charset="0"/>
                          <a:cs typeface="Times New Roman" pitchFamily="18" charset="0"/>
                        </a:rPr>
                        <a:t>Cơ quan bài tiết nước tiểu </a:t>
                      </a:r>
                      <a:r>
                        <a:rPr lang="vi-VN" sz="2800" b="1" smtClean="0">
                          <a:solidFill>
                            <a:srgbClr val="C00000"/>
                          </a:solidFill>
                          <a:latin typeface="Times New Roman" pitchFamily="18" charset="0"/>
                          <a:cs typeface="Times New Roman" pitchFamily="18" charset="0"/>
                        </a:rPr>
                        <a:t>gồm </a:t>
                      </a:r>
                      <a:r>
                        <a:rPr lang="en-US" sz="2800" b="1" smtClean="0">
                          <a:solidFill>
                            <a:srgbClr val="C00000"/>
                          </a:solidFill>
                          <a:latin typeface="Times New Roman" pitchFamily="18" charset="0"/>
                          <a:cs typeface="Times New Roman" pitchFamily="18" charset="0"/>
                        </a:rPr>
                        <a:t>các</a:t>
                      </a:r>
                      <a:r>
                        <a:rPr lang="en-US" sz="2800" b="1" baseline="0" smtClean="0">
                          <a:solidFill>
                            <a:srgbClr val="C00000"/>
                          </a:solidFill>
                          <a:latin typeface="Times New Roman" pitchFamily="18" charset="0"/>
                          <a:cs typeface="Times New Roman" pitchFamily="18" charset="0"/>
                        </a:rPr>
                        <a:t> </a:t>
                      </a:r>
                      <a:r>
                        <a:rPr lang="vi-VN" sz="2800" b="1" smtClean="0">
                          <a:solidFill>
                            <a:srgbClr val="C00000"/>
                          </a:solidFill>
                          <a:latin typeface="Times New Roman" pitchFamily="18" charset="0"/>
                          <a:cs typeface="Times New Roman" pitchFamily="18" charset="0"/>
                        </a:rPr>
                        <a:t>bộ phận</a:t>
                      </a:r>
                      <a:r>
                        <a:rPr lang="en-US" sz="2800" b="1" smtClean="0">
                          <a:solidFill>
                            <a:srgbClr val="C00000"/>
                          </a:solidFill>
                          <a:latin typeface="Times New Roman" pitchFamily="18" charset="0"/>
                          <a:cs typeface="Times New Roman" pitchFamily="18" charset="0"/>
                        </a:rPr>
                        <a:t> nào</a:t>
                      </a:r>
                      <a:r>
                        <a:rPr lang="vi-VN" sz="2800" b="1" smtClean="0">
                          <a:solidFill>
                            <a:srgbClr val="C00000"/>
                          </a:solidFill>
                          <a:latin typeface="Times New Roman" pitchFamily="18" charset="0"/>
                          <a:cs typeface="Times New Roman" pitchFamily="18" charset="0"/>
                        </a:rPr>
                        <a:t>? </a:t>
                      </a:r>
                      <a:endParaRPr lang="vi-VN" sz="2800" b="1" dirty="0" smtClean="0">
                        <a:solidFill>
                          <a:srgbClr val="C0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2800" b="1" dirty="0" smtClean="0">
                        <a:solidFill>
                          <a:srgbClr val="C00000"/>
                        </a:solidFill>
                        <a:latin typeface="Times New Roman" pitchFamily="18" charset="0"/>
                        <a:cs typeface="Times New Roman" pitchFamily="18" charset="0"/>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 </a:t>
                      </a:r>
                      <a:endParaRPr lang="en-US" sz="2800" dirty="0">
                        <a:latin typeface="VNI-Times"/>
                        <a:ea typeface="Times New Roman"/>
                        <a:cs typeface="Times New Roman"/>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a:ea typeface="Times New Roman"/>
                          <a:cs typeface="Times New Roman"/>
                        </a:rPr>
                        <a:t> </a:t>
                      </a:r>
                      <a:r>
                        <a:rPr lang="en-US" sz="2800" smtClean="0">
                          <a:solidFill>
                            <a:srgbClr val="660066"/>
                          </a:solidFill>
                        </a:rPr>
                        <a:t>Quan sát tranh (SGK/22)</a:t>
                      </a:r>
                    </a:p>
                    <a:p>
                      <a:pPr marL="0" marR="0">
                        <a:spcBef>
                          <a:spcPts val="0"/>
                        </a:spcBef>
                        <a:spcAft>
                          <a:spcPts val="0"/>
                        </a:spcAft>
                      </a:pPr>
                      <a:endParaRPr lang="en-US" sz="2800" dirty="0">
                        <a:latin typeface="VNI-Times"/>
                        <a:ea typeface="Times New Roman"/>
                        <a:cs typeface="Times New Roman"/>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 </a:t>
                      </a:r>
                      <a:endParaRPr lang="en-US" sz="2800" dirty="0">
                        <a:latin typeface="VNI-Times"/>
                        <a:ea typeface="Times New Roman"/>
                        <a:cs typeface="Times New Roman"/>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23" name="Rectangle 22"/>
          <p:cNvSpPr/>
          <p:nvPr/>
        </p:nvSpPr>
        <p:spPr>
          <a:xfrm>
            <a:off x="93663" y="2438400"/>
            <a:ext cx="8763000" cy="1447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Char char="-"/>
              <a:defRPr/>
            </a:pPr>
            <a:r>
              <a:rPr lang="en-US" sz="2800" b="1" smtClean="0">
                <a:solidFill>
                  <a:srgbClr val="C00000"/>
                </a:solidFill>
                <a:latin typeface="Times New Roman" pitchFamily="18" charset="0"/>
                <a:cs typeface="Times New Roman" pitchFamily="18" charset="0"/>
              </a:rPr>
              <a:t>T</a:t>
            </a:r>
            <a:r>
              <a:rPr lang="vi-VN" sz="2800" b="1" smtClean="0">
                <a:solidFill>
                  <a:srgbClr val="C00000"/>
                </a:solidFill>
                <a:latin typeface="Times New Roman" pitchFamily="18" charset="0"/>
                <a:cs typeface="Times New Roman" pitchFamily="18" charset="0"/>
              </a:rPr>
              <a:t>rả </a:t>
            </a:r>
            <a:r>
              <a:rPr lang="vi-VN" sz="2800" b="1">
                <a:solidFill>
                  <a:srgbClr val="C00000"/>
                </a:solidFill>
                <a:latin typeface="Times New Roman" pitchFamily="18" charset="0"/>
                <a:cs typeface="Times New Roman" pitchFamily="18" charset="0"/>
              </a:rPr>
              <a:t>lời câu hỏi trong phiếu học </a:t>
            </a:r>
            <a:r>
              <a:rPr lang="vi-VN" sz="2800" b="1" smtClean="0">
                <a:solidFill>
                  <a:srgbClr val="C00000"/>
                </a:solidFill>
                <a:latin typeface="Times New Roman" pitchFamily="18" charset="0"/>
                <a:cs typeface="Times New Roman" pitchFamily="18" charset="0"/>
              </a:rPr>
              <a:t>tập</a:t>
            </a:r>
            <a:endParaRPr lang="en-US" sz="2800" b="1" smtClean="0">
              <a:solidFill>
                <a:srgbClr val="C00000"/>
              </a:solidFill>
              <a:latin typeface="Times New Roman" pitchFamily="18" charset="0"/>
              <a:cs typeface="Times New Roman" pitchFamily="18" charset="0"/>
            </a:endParaRPr>
          </a:p>
          <a:p>
            <a:pPr marL="457200" indent="-457200">
              <a:buFontTx/>
              <a:buChar char="-"/>
              <a:defRPr/>
            </a:pPr>
            <a:r>
              <a:rPr lang="en-US" sz="2800" b="1" smtClean="0">
                <a:solidFill>
                  <a:srgbClr val="C00000"/>
                </a:solidFill>
                <a:latin typeface="Times New Roman" pitchFamily="18" charset="0"/>
                <a:cs typeface="Times New Roman" pitchFamily="18" charset="0"/>
              </a:rPr>
              <a:t>Thống nhất ý kiến trong nhóm</a:t>
            </a:r>
            <a:r>
              <a:rPr lang="vi-VN" sz="2800" b="1" smtClean="0">
                <a:solidFill>
                  <a:srgbClr val="C00000"/>
                </a:solidFill>
                <a:latin typeface="Times New Roman" pitchFamily="18" charset="0"/>
                <a:cs typeface="Times New Roman" pitchFamily="18" charset="0"/>
              </a:rPr>
              <a:t> </a:t>
            </a:r>
            <a:r>
              <a:rPr lang="en-US" sz="2800" b="1" smtClean="0">
                <a:solidFill>
                  <a:srgbClr val="C00000"/>
                </a:solidFill>
                <a:latin typeface="Times New Roman" pitchFamily="18" charset="0"/>
                <a:cs typeface="Times New Roman" pitchFamily="18" charset="0"/>
              </a:rPr>
              <a:t>rồi </a:t>
            </a:r>
            <a:r>
              <a:rPr lang="vi-VN" sz="2800" b="1" smtClean="0">
                <a:solidFill>
                  <a:srgbClr val="C00000"/>
                </a:solidFill>
                <a:latin typeface="Times New Roman" pitchFamily="18" charset="0"/>
                <a:cs typeface="Times New Roman" pitchFamily="18" charset="0"/>
              </a:rPr>
              <a:t>chú </a:t>
            </a:r>
            <a:r>
              <a:rPr lang="vi-VN" sz="2800" b="1" dirty="0" smtClean="0">
                <a:solidFill>
                  <a:srgbClr val="C00000"/>
                </a:solidFill>
                <a:latin typeface="Times New Roman" pitchFamily="18" charset="0"/>
                <a:cs typeface="Times New Roman" pitchFamily="18" charset="0"/>
              </a:rPr>
              <a:t>thích </a:t>
            </a:r>
            <a:r>
              <a:rPr lang="vi-VN" sz="2800" b="1" smtClean="0">
                <a:solidFill>
                  <a:srgbClr val="C00000"/>
                </a:solidFill>
                <a:latin typeface="Times New Roman" pitchFamily="18" charset="0"/>
                <a:cs typeface="Times New Roman" pitchFamily="18" charset="0"/>
              </a:rPr>
              <a:t>vào </a:t>
            </a:r>
            <a:r>
              <a:rPr lang="en-US" sz="2800" b="1" smtClean="0">
                <a:solidFill>
                  <a:srgbClr val="C00000"/>
                </a:solidFill>
                <a:latin typeface="Times New Roman" pitchFamily="18" charset="0"/>
                <a:cs typeface="Times New Roman" pitchFamily="18" charset="0"/>
              </a:rPr>
              <a:t>sơ đồ </a:t>
            </a:r>
            <a:r>
              <a:rPr lang="vi-VN" sz="2800" b="1" smtClean="0">
                <a:solidFill>
                  <a:srgbClr val="C00000"/>
                </a:solidFill>
                <a:latin typeface="Times New Roman" pitchFamily="18" charset="0"/>
                <a:cs typeface="Times New Roman" pitchFamily="18" charset="0"/>
              </a:rPr>
              <a:t>tên </a:t>
            </a:r>
            <a:r>
              <a:rPr lang="vi-VN" sz="2800" b="1" dirty="0" smtClean="0">
                <a:solidFill>
                  <a:srgbClr val="C00000"/>
                </a:solidFill>
                <a:latin typeface="Times New Roman" pitchFamily="18" charset="0"/>
                <a:cs typeface="Times New Roman" pitchFamily="18" charset="0"/>
              </a:rPr>
              <a:t>các bộ phận của cơ quan bài tiết </a:t>
            </a:r>
            <a:r>
              <a:rPr lang="vi-VN" sz="2800" b="1" smtClean="0">
                <a:solidFill>
                  <a:srgbClr val="C00000"/>
                </a:solidFill>
                <a:latin typeface="Times New Roman" pitchFamily="18" charset="0"/>
                <a:cs typeface="Times New Roman" pitchFamily="18" charset="0"/>
              </a:rPr>
              <a:t>nước tiểu.</a:t>
            </a:r>
            <a:endParaRPr lang="vi-VN" sz="2800" b="1" dirty="0" smtClean="0">
              <a:solidFill>
                <a:srgbClr val="C00000"/>
              </a:solidFill>
              <a:latin typeface="Times New Roman" pitchFamily="18" charset="0"/>
              <a:cs typeface="Times New Roman" pitchFamily="18" charset="0"/>
            </a:endParaRPr>
          </a:p>
        </p:txBody>
      </p:sp>
      <p:sp>
        <p:nvSpPr>
          <p:cNvPr id="15" name="TextBox 12"/>
          <p:cNvSpPr txBox="1">
            <a:spLocks noChangeArrowheads="1"/>
          </p:cNvSpPr>
          <p:nvPr/>
        </p:nvSpPr>
        <p:spPr bwMode="auto">
          <a:xfrm>
            <a:off x="1543050" y="76200"/>
            <a:ext cx="71437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Thứ </a:t>
            </a:r>
            <a:r>
              <a:rPr lang="en-US" sz="2800" b="1" dirty="0" smtClean="0">
                <a:latin typeface="Times New Roman" pitchFamily="18" charset="0"/>
                <a:cs typeface="Times New Roman" pitchFamily="18" charset="0"/>
              </a:rPr>
              <a:t>tư, </a:t>
            </a:r>
            <a:r>
              <a:rPr lang="en-US" sz="2800" b="1" dirty="0">
                <a:latin typeface="Times New Roman" pitchFamily="18" charset="0"/>
                <a:cs typeface="Times New Roman" pitchFamily="18" charset="0"/>
              </a:rPr>
              <a:t>ngày </a:t>
            </a:r>
            <a:r>
              <a:rPr lang="en-US" sz="2800" b="1" dirty="0" smtClean="0">
                <a:latin typeface="Times New Roman" pitchFamily="18" charset="0"/>
                <a:cs typeface="Times New Roman" pitchFamily="18" charset="0"/>
              </a:rPr>
              <a:t>28 </a:t>
            </a:r>
            <a:r>
              <a:rPr lang="en-US" sz="2800" b="1" dirty="0">
                <a:latin typeface="Times New Roman" pitchFamily="18" charset="0"/>
                <a:cs typeface="Times New Roman" pitchFamily="18" charset="0"/>
              </a:rPr>
              <a:t>tháng  10 năm </a:t>
            </a:r>
            <a:r>
              <a:rPr lang="en-US" sz="2800" b="1" dirty="0" smtClean="0">
                <a:latin typeface="Times New Roman" pitchFamily="18" charset="0"/>
                <a:cs typeface="Times New Roman" pitchFamily="18" charset="0"/>
              </a:rPr>
              <a:t>2016</a:t>
            </a:r>
            <a:endParaRPr lang="en-US" sz="2800" b="1" dirty="0">
              <a:latin typeface="Times New Roman" pitchFamily="18" charset="0"/>
              <a:cs typeface="Times New Roman" pitchFamily="18" charset="0"/>
            </a:endParaRPr>
          </a:p>
        </p:txBody>
      </p:sp>
      <p:sp>
        <p:nvSpPr>
          <p:cNvPr id="17"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18"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19" name="Action Button: Home 5">
            <a:hlinkClick r:id="rId4"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auto">
          <a:xfrm>
            <a:off x="4038600" y="2667000"/>
            <a:ext cx="1600200" cy="2286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0</a:t>
            </a:r>
          </a:p>
        </p:txBody>
      </p:sp>
      <p:sp>
        <p:nvSpPr>
          <p:cNvPr id="59396" name="WordArt 4"/>
          <p:cNvSpPr>
            <a:spLocks noChangeArrowheads="1" noChangeShapeType="1" noTextEdit="1"/>
          </p:cNvSpPr>
          <p:nvPr/>
        </p:nvSpPr>
        <p:spPr bwMode="auto">
          <a:xfrm>
            <a:off x="4114800" y="2819400"/>
            <a:ext cx="1447800" cy="2209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9</a:t>
            </a:r>
          </a:p>
        </p:txBody>
      </p:sp>
      <p:sp>
        <p:nvSpPr>
          <p:cNvPr id="59397" name="WordArt 5"/>
          <p:cNvSpPr>
            <a:spLocks noChangeArrowheads="1" noChangeShapeType="1" noTextEdit="1"/>
          </p:cNvSpPr>
          <p:nvPr/>
        </p:nvSpPr>
        <p:spPr bwMode="auto">
          <a:xfrm>
            <a:off x="4114800" y="2971800"/>
            <a:ext cx="1481138"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2</a:t>
            </a:r>
          </a:p>
        </p:txBody>
      </p:sp>
      <p:sp>
        <p:nvSpPr>
          <p:cNvPr id="59398" name="WordArt 6"/>
          <p:cNvSpPr>
            <a:spLocks noChangeArrowheads="1" noChangeShapeType="1" noTextEdit="1"/>
          </p:cNvSpPr>
          <p:nvPr/>
        </p:nvSpPr>
        <p:spPr bwMode="auto">
          <a:xfrm>
            <a:off x="4191000" y="3048000"/>
            <a:ext cx="1477963" cy="20716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3</a:t>
            </a:r>
          </a:p>
        </p:txBody>
      </p:sp>
      <p:sp>
        <p:nvSpPr>
          <p:cNvPr id="59399" name="WordArt 7"/>
          <p:cNvSpPr>
            <a:spLocks noChangeArrowheads="1" noChangeShapeType="1" noTextEdit="1"/>
          </p:cNvSpPr>
          <p:nvPr/>
        </p:nvSpPr>
        <p:spPr bwMode="auto">
          <a:xfrm>
            <a:off x="3886200" y="3048000"/>
            <a:ext cx="1477963"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4</a:t>
            </a:r>
          </a:p>
        </p:txBody>
      </p:sp>
      <p:sp>
        <p:nvSpPr>
          <p:cNvPr id="59400" name="WordArt 8"/>
          <p:cNvSpPr>
            <a:spLocks noChangeArrowheads="1" noChangeShapeType="1" noTextEdit="1"/>
          </p:cNvSpPr>
          <p:nvPr/>
        </p:nvSpPr>
        <p:spPr bwMode="auto">
          <a:xfrm>
            <a:off x="3962400" y="2971800"/>
            <a:ext cx="1479550"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8</a:t>
            </a:r>
          </a:p>
        </p:txBody>
      </p:sp>
      <p:sp>
        <p:nvSpPr>
          <p:cNvPr id="59401" name="WordArt 9"/>
          <p:cNvSpPr>
            <a:spLocks noChangeArrowheads="1" noChangeShapeType="1" noTextEdit="1"/>
          </p:cNvSpPr>
          <p:nvPr/>
        </p:nvSpPr>
        <p:spPr bwMode="auto">
          <a:xfrm>
            <a:off x="3810000" y="2819400"/>
            <a:ext cx="2743200"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1 </a:t>
            </a:r>
          </a:p>
        </p:txBody>
      </p:sp>
      <p:sp>
        <p:nvSpPr>
          <p:cNvPr id="59402" name="WordArt 10"/>
          <p:cNvSpPr>
            <a:spLocks noChangeArrowheads="1" noChangeShapeType="1" noTextEdit="1"/>
          </p:cNvSpPr>
          <p:nvPr/>
        </p:nvSpPr>
        <p:spPr bwMode="auto">
          <a:xfrm>
            <a:off x="4114800" y="3048000"/>
            <a:ext cx="1477963"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6</a:t>
            </a:r>
          </a:p>
        </p:txBody>
      </p:sp>
      <p:sp>
        <p:nvSpPr>
          <p:cNvPr id="59403" name="WordArt 11"/>
          <p:cNvSpPr>
            <a:spLocks noChangeArrowheads="1" noChangeShapeType="1" noTextEdit="1"/>
          </p:cNvSpPr>
          <p:nvPr/>
        </p:nvSpPr>
        <p:spPr bwMode="auto">
          <a:xfrm>
            <a:off x="4419600" y="2667000"/>
            <a:ext cx="1477963"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7</a:t>
            </a:r>
          </a:p>
        </p:txBody>
      </p:sp>
      <p:sp>
        <p:nvSpPr>
          <p:cNvPr id="59404" name="WordArt 12"/>
          <p:cNvSpPr>
            <a:spLocks noChangeArrowheads="1" noChangeShapeType="1" noTextEdit="1"/>
          </p:cNvSpPr>
          <p:nvPr/>
        </p:nvSpPr>
        <p:spPr bwMode="auto">
          <a:xfrm>
            <a:off x="3886200" y="2743200"/>
            <a:ext cx="1600200" cy="2286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5</a:t>
            </a:r>
          </a:p>
        </p:txBody>
      </p:sp>
      <p:sp>
        <p:nvSpPr>
          <p:cNvPr id="59405" name="WordArt 13"/>
          <p:cNvSpPr>
            <a:spLocks noChangeArrowheads="1" noChangeShapeType="1" noTextEdit="1"/>
          </p:cNvSpPr>
          <p:nvPr/>
        </p:nvSpPr>
        <p:spPr bwMode="auto">
          <a:xfrm>
            <a:off x="3429000" y="2667000"/>
            <a:ext cx="1981200" cy="2286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10</a:t>
            </a:r>
          </a:p>
        </p:txBody>
      </p:sp>
      <p:sp>
        <p:nvSpPr>
          <p:cNvPr id="59406" name="AutoShape 14" descr="Pink tissue paper"/>
          <p:cNvSpPr>
            <a:spLocks noChangeArrowheads="1"/>
          </p:cNvSpPr>
          <p:nvPr/>
        </p:nvSpPr>
        <p:spPr bwMode="auto">
          <a:xfrm>
            <a:off x="1752600" y="1981200"/>
            <a:ext cx="6400800" cy="4343400"/>
          </a:xfrm>
          <a:prstGeom prst="irregularSeal2">
            <a:avLst/>
          </a:prstGeom>
          <a:blipFill dpi="0" rotWithShape="1">
            <a:blip r:embed="rId5"/>
            <a:srcRect/>
            <a:tile tx="0" ty="0" sx="100000" sy="100000" flip="none" algn="tl"/>
          </a:blipFill>
          <a:ln w="9525">
            <a:solidFill>
              <a:schemeClr val="bg1"/>
            </a:solidFill>
            <a:miter lim="800000"/>
            <a:headEnd/>
            <a:tailEnd/>
          </a:ln>
        </p:spPr>
        <p:txBody>
          <a:bodyPr wrap="none" anchor="ctr"/>
          <a:lstStyle/>
          <a:p>
            <a:pPr algn="ctr" fontAlgn="base">
              <a:spcBef>
                <a:spcPct val="0"/>
              </a:spcBef>
              <a:spcAft>
                <a:spcPct val="0"/>
              </a:spcAft>
            </a:pPr>
            <a:endParaRPr lang="en-US" smtClean="0">
              <a:solidFill>
                <a:srgbClr val="000000"/>
              </a:solidFill>
            </a:endParaRPr>
          </a:p>
        </p:txBody>
      </p:sp>
      <p:sp>
        <p:nvSpPr>
          <p:cNvPr id="59407" name="WordArt 15" descr="Copy of Copy of wam01lmg"/>
          <p:cNvSpPr>
            <a:spLocks noChangeArrowheads="1" noChangeShapeType="1" noTextEdit="1"/>
          </p:cNvSpPr>
          <p:nvPr/>
        </p:nvSpPr>
        <p:spPr bwMode="auto">
          <a:xfrm>
            <a:off x="2438400" y="3276600"/>
            <a:ext cx="4438650" cy="1524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6000" b="1" i="1" kern="10" smtClean="0">
                <a:ln w="9525">
                  <a:solidFill>
                    <a:srgbClr val="000000"/>
                  </a:solidFill>
                  <a:round/>
                  <a:headEnd/>
                  <a:tailEnd/>
                </a:ln>
                <a:blipFill dpi="0" rotWithShape="1">
                  <a:blip r:embed="rId6"/>
                  <a:srcRect/>
                  <a:stretch>
                    <a:fillRect/>
                  </a:stretch>
                </a:blipFill>
                <a:latin typeface="VNI-Cooper"/>
              </a:rPr>
              <a:t>Hết giờ</a:t>
            </a:r>
          </a:p>
          <a:p>
            <a:pPr algn="ctr" fontAlgn="base">
              <a:spcBef>
                <a:spcPct val="0"/>
              </a:spcBef>
              <a:spcAft>
                <a:spcPct val="0"/>
              </a:spcAft>
            </a:pPr>
            <a:endParaRPr lang="en-US" sz="6000" b="1" i="1" kern="10" smtClean="0">
              <a:ln w="9525">
                <a:solidFill>
                  <a:srgbClr val="000000"/>
                </a:solidFill>
                <a:round/>
                <a:headEnd/>
                <a:tailEnd/>
              </a:ln>
              <a:blipFill dpi="0" rotWithShape="1">
                <a:blip r:embed="rId6"/>
                <a:srcRect/>
                <a:stretch>
                  <a:fillRect/>
                </a:stretch>
              </a:blipFill>
              <a:latin typeface="VNI-Cooper"/>
            </a:endParaRPr>
          </a:p>
        </p:txBody>
      </p:sp>
      <p:pic>
        <p:nvPicPr>
          <p:cNvPr id="59409" name="Picture 17" descr="HOURGL_1"/>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7812088" y="6091238"/>
            <a:ext cx="749300"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20" name="Picture 28" descr="cd1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255169" y="2247106"/>
            <a:ext cx="2894012" cy="358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21" name="WordArt 29"/>
          <p:cNvSpPr>
            <a:spLocks noChangeArrowheads="1" noChangeShapeType="1" noTextEdit="1"/>
          </p:cNvSpPr>
          <p:nvPr/>
        </p:nvSpPr>
        <p:spPr bwMode="auto">
          <a:xfrm>
            <a:off x="3089275" y="1247775"/>
            <a:ext cx="443865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p>
            <a:pPr fontAlgn="base">
              <a:spcBef>
                <a:spcPct val="0"/>
              </a:spcBef>
              <a:spcAft>
                <a:spcPct val="0"/>
              </a:spcAft>
            </a:pPr>
            <a:endParaRPr lang="en-US" i="1" smtClean="0">
              <a:solidFill>
                <a:srgbClr val="000000"/>
              </a:solidFill>
              <a:latin typeface="Times New Roman" pitchFamily="18" charset="0"/>
            </a:endParaRPr>
          </a:p>
        </p:txBody>
      </p:sp>
    </p:spTree>
    <p:extLst>
      <p:ext uri="{BB962C8B-B14F-4D97-AF65-F5344CB8AC3E}">
        <p14:creationId xmlns:p14="http://schemas.microsoft.com/office/powerpoint/2010/main" xmlns="" val="197358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9420"/>
                                        </p:tgtEl>
                                        <p:attrNameLst>
                                          <p:attrName>style.visibility</p:attrName>
                                        </p:attrNameLst>
                                      </p:cBhvr>
                                      <p:to>
                                        <p:strVal val="visible"/>
                                      </p:to>
                                    </p:set>
                                    <p:anim calcmode="lin" valueType="num">
                                      <p:cBhvr>
                                        <p:cTn id="7" dur="1000" fill="hold"/>
                                        <p:tgtEl>
                                          <p:spTgt spid="59420"/>
                                        </p:tgtEl>
                                        <p:attrNameLst>
                                          <p:attrName>ppt_x</p:attrName>
                                        </p:attrNameLst>
                                      </p:cBhvr>
                                      <p:tavLst>
                                        <p:tav tm="0">
                                          <p:val>
                                            <p:strVal val="#ppt_x-.2"/>
                                          </p:val>
                                        </p:tav>
                                        <p:tav tm="100000">
                                          <p:val>
                                            <p:strVal val="#ppt_x"/>
                                          </p:val>
                                        </p:tav>
                                      </p:tavLst>
                                    </p:anim>
                                    <p:anim calcmode="lin" valueType="num">
                                      <p:cBhvr>
                                        <p:cTn id="8" dur="1000" fill="hold"/>
                                        <p:tgtEl>
                                          <p:spTgt spid="594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420"/>
                                        </p:tgtEl>
                                      </p:cBhvr>
                                    </p:animEffect>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59421"/>
                                        </p:tgtEl>
                                        <p:attrNameLst>
                                          <p:attrName>style.visibility</p:attrName>
                                        </p:attrNameLst>
                                      </p:cBhvr>
                                      <p:to>
                                        <p:strVal val="visible"/>
                                      </p:to>
                                    </p:set>
                                    <p:animEffect transition="in" filter="fade">
                                      <p:cBhvr>
                                        <p:cTn id="12" dur="1000"/>
                                        <p:tgtEl>
                                          <p:spTgt spid="59421"/>
                                        </p:tgtEl>
                                      </p:cBhvr>
                                    </p:animEffect>
                                    <p:anim calcmode="lin" valueType="num">
                                      <p:cBhvr>
                                        <p:cTn id="13" dur="1000" fill="hold"/>
                                        <p:tgtEl>
                                          <p:spTgt spid="59421"/>
                                        </p:tgtEl>
                                        <p:attrNameLst>
                                          <p:attrName>ppt_x</p:attrName>
                                        </p:attrNameLst>
                                      </p:cBhvr>
                                      <p:tavLst>
                                        <p:tav tm="0">
                                          <p:val>
                                            <p:strVal val="#ppt_x"/>
                                          </p:val>
                                        </p:tav>
                                        <p:tav tm="100000">
                                          <p:val>
                                            <p:strVal val="#ppt_x"/>
                                          </p:val>
                                        </p:tav>
                                      </p:tavLst>
                                    </p:anim>
                                    <p:anim calcmode="lin" valueType="num">
                                      <p:cBhvr>
                                        <p:cTn id="14" dur="1000" fill="hold"/>
                                        <p:tgtEl>
                                          <p:spTgt spid="5942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xit" presetSubtype="1" fill="hold" nodeType="clickEffect">
                                  <p:stCondLst>
                                    <p:cond delay="0"/>
                                  </p:stCondLst>
                                  <p:childTnLst>
                                    <p:animEffect transition="out" filter="wheel(1)">
                                      <p:cBhvr>
                                        <p:cTn id="18" dur="110000"/>
                                        <p:tgtEl>
                                          <p:spTgt spid="59420"/>
                                        </p:tgtEl>
                                      </p:cBhvr>
                                    </p:animEffect>
                                    <p:set>
                                      <p:cBhvr>
                                        <p:cTn id="19" dur="1" fill="hold">
                                          <p:stCondLst>
                                            <p:cond delay="109999"/>
                                          </p:stCondLst>
                                        </p:cTn>
                                        <p:tgtEl>
                                          <p:spTgt spid="59420"/>
                                        </p:tgtEl>
                                        <p:attrNameLst>
                                          <p:attrName>style.visibility</p:attrName>
                                        </p:attrNameLst>
                                      </p:cBhvr>
                                      <p:to>
                                        <p:strVal val="hidden"/>
                                      </p:to>
                                    </p:set>
                                  </p:childTnLst>
                                </p:cTn>
                              </p:par>
                              <p:par>
                                <p:cTn id="20" presetID="12" presetClass="exit" presetSubtype="4" fill="hold" grpId="1" nodeType="withEffect" nodePh="1">
                                  <p:stCondLst>
                                    <p:cond delay="0"/>
                                  </p:stCondLst>
                                  <p:endCondLst>
                                    <p:cond evt="begin" delay="0">
                                      <p:tn val="20"/>
                                    </p:cond>
                                  </p:endCondLst>
                                  <p:childTnLst>
                                    <p:animEffect transition="out" filter="slide(fromBottom)">
                                      <p:cBhvr>
                                        <p:cTn id="21" dur="500"/>
                                        <p:tgtEl>
                                          <p:spTgt spid="59421"/>
                                        </p:tgtEl>
                                      </p:cBhvr>
                                    </p:animEffect>
                                    <p:set>
                                      <p:cBhvr>
                                        <p:cTn id="22" dur="1" fill="hold">
                                          <p:stCondLst>
                                            <p:cond delay="499"/>
                                          </p:stCondLst>
                                        </p:cTn>
                                        <p:tgtEl>
                                          <p:spTgt spid="59421"/>
                                        </p:tgtEl>
                                        <p:attrNameLst>
                                          <p:attrName>style.visibility</p:attrName>
                                        </p:attrNameLst>
                                      </p:cBhvr>
                                      <p:to>
                                        <p:strVal val="hidden"/>
                                      </p:to>
                                    </p:set>
                                  </p:childTnLst>
                                </p:cTn>
                              </p:par>
                            </p:childTnLst>
                          </p:cTn>
                        </p:par>
                        <p:par>
                          <p:cTn id="23" fill="hold" nodeType="afterGroup">
                            <p:stCondLst>
                              <p:cond delay="110000"/>
                            </p:stCondLst>
                            <p:childTnLst>
                              <p:par>
                                <p:cTn id="24" presetID="10" presetClass="entr" presetSubtype="0" fill="hold" nodeType="afterEffect">
                                  <p:stCondLst>
                                    <p:cond delay="0"/>
                                  </p:stCondLst>
                                  <p:childTnLst>
                                    <p:set>
                                      <p:cBhvr>
                                        <p:cTn id="25" dur="1" fill="hold">
                                          <p:stCondLst>
                                            <p:cond delay="0"/>
                                          </p:stCondLst>
                                        </p:cTn>
                                        <p:tgtEl>
                                          <p:spTgt spid="59409"/>
                                        </p:tgtEl>
                                        <p:attrNameLst>
                                          <p:attrName>style.visibility</p:attrName>
                                        </p:attrNameLst>
                                      </p:cBhvr>
                                      <p:to>
                                        <p:strVal val="visible"/>
                                      </p:to>
                                    </p:set>
                                    <p:animEffect transition="in" filter="fade">
                                      <p:cBhvr>
                                        <p:cTn id="26" dur="500"/>
                                        <p:tgtEl>
                                          <p:spTgt spid="59409"/>
                                        </p:tgtEl>
                                      </p:cBhvr>
                                    </p:animEffect>
                                  </p:childTnLst>
                                  <p:subTnLst>
                                    <p:audio>
                                      <p:cMediaNode>
                                        <p:cTn display="0" masterRel="sameClick">
                                          <p:stCondLst>
                                            <p:cond evt="begin" delay="0">
                                              <p:tn val="24"/>
                                            </p:cond>
                                          </p:stCondLst>
                                          <p:endCondLst>
                                            <p:cond evt="onStopAudio" delay="0">
                                              <p:tgtEl>
                                                <p:sldTgt/>
                                              </p:tgtEl>
                                            </p:cond>
                                          </p:endCondLst>
                                        </p:cTn>
                                        <p:tgtEl>
                                          <p:sndTgt r:embed="rId2" name="ClockTick.wav"/>
                                        </p:tgtEl>
                                      </p:cMediaNode>
                                    </p:audio>
                                  </p:subTnLst>
                                </p:cTn>
                              </p:par>
                            </p:childTnLst>
                          </p:cTn>
                        </p:par>
                        <p:par>
                          <p:cTn id="27" fill="hold" nodeType="afterGroup">
                            <p:stCondLst>
                              <p:cond delay="110500"/>
                            </p:stCondLst>
                            <p:childTnLst>
                              <p:par>
                                <p:cTn id="28" presetID="11" presetClass="entr" presetSubtype="0" fill="hold" grpId="0" nodeType="afterEffect">
                                  <p:stCondLst>
                                    <p:cond delay="0"/>
                                  </p:stCondLst>
                                  <p:childTnLst>
                                    <p:set>
                                      <p:cBhvr>
                                        <p:cTn id="29" dur="1000">
                                          <p:stCondLst>
                                            <p:cond delay="0"/>
                                          </p:stCondLst>
                                        </p:cTn>
                                        <p:tgtEl>
                                          <p:spTgt spid="59405"/>
                                        </p:tgtEl>
                                        <p:attrNameLst>
                                          <p:attrName>style.visibility</p:attrName>
                                        </p:attrNameLst>
                                      </p:cBhvr>
                                      <p:to>
                                        <p:strVal val="visible"/>
                                      </p:to>
                                    </p:set>
                                  </p:childTnLst>
                                </p:cTn>
                              </p:par>
                              <p:par>
                                <p:cTn id="30" presetID="11" presetClass="exit" presetSubtype="0" fill="hold" grpId="1" nodeType="withEffect">
                                  <p:stCondLst>
                                    <p:cond delay="0"/>
                                  </p:stCondLst>
                                  <p:childTnLst>
                                    <p:anim calcmode="discrete" valueType="str">
                                      <p:cBhvr>
                                        <p:cTn id="31" dur="1000"/>
                                        <p:tgtEl>
                                          <p:spTgt spid="59405"/>
                                        </p:tgtEl>
                                        <p:attrNameLst>
                                          <p:attrName>style.visibility</p:attrName>
                                        </p:attrNameLst>
                                      </p:cBhvr>
                                      <p:tavLst>
                                        <p:tav tm="0">
                                          <p:val>
                                            <p:strVal val="hidden"/>
                                          </p:val>
                                        </p:tav>
                                        <p:tav tm="50000">
                                          <p:val>
                                            <p:strVal val="visible"/>
                                          </p:val>
                                        </p:tav>
                                      </p:tavLst>
                                    </p:anim>
                                    <p:set>
                                      <p:cBhvr>
                                        <p:cTn id="32" dur="1" fill="hold">
                                          <p:stCondLst>
                                            <p:cond delay="999"/>
                                          </p:stCondLst>
                                        </p:cTn>
                                        <p:tgtEl>
                                          <p:spTgt spid="59405"/>
                                        </p:tgtEl>
                                        <p:attrNameLst>
                                          <p:attrName>style.visibility</p:attrName>
                                        </p:attrNameLst>
                                      </p:cBhvr>
                                      <p:to>
                                        <p:strVal val="hidden"/>
                                      </p:to>
                                    </p:set>
                                  </p:childTnLst>
                                </p:cTn>
                              </p:par>
                            </p:childTnLst>
                          </p:cTn>
                        </p:par>
                        <p:par>
                          <p:cTn id="33" fill="hold" nodeType="afterGroup">
                            <p:stCondLst>
                              <p:cond delay="111500"/>
                            </p:stCondLst>
                            <p:childTnLst>
                              <p:par>
                                <p:cTn id="34" presetID="11" presetClass="entr" presetSubtype="0" fill="hold" grpId="0" nodeType="afterEffect">
                                  <p:stCondLst>
                                    <p:cond delay="0"/>
                                  </p:stCondLst>
                                  <p:childTnLst>
                                    <p:set>
                                      <p:cBhvr>
                                        <p:cTn id="35" dur="1000">
                                          <p:stCondLst>
                                            <p:cond delay="0"/>
                                          </p:stCondLst>
                                        </p:cTn>
                                        <p:tgtEl>
                                          <p:spTgt spid="59396"/>
                                        </p:tgtEl>
                                        <p:attrNameLst>
                                          <p:attrName>style.visibility</p:attrName>
                                        </p:attrNameLst>
                                      </p:cBhvr>
                                      <p:to>
                                        <p:strVal val="visible"/>
                                      </p:to>
                                    </p:set>
                                  </p:childTnLst>
                                </p:cTn>
                              </p:par>
                              <p:par>
                                <p:cTn id="36" presetID="11" presetClass="exit" presetSubtype="0" fill="hold" grpId="1" nodeType="withEffect">
                                  <p:stCondLst>
                                    <p:cond delay="0"/>
                                  </p:stCondLst>
                                  <p:childTnLst>
                                    <p:anim calcmode="discrete" valueType="str">
                                      <p:cBhvr>
                                        <p:cTn id="37" dur="1000"/>
                                        <p:tgtEl>
                                          <p:spTgt spid="59396"/>
                                        </p:tgtEl>
                                        <p:attrNameLst>
                                          <p:attrName>style.visibility</p:attrName>
                                        </p:attrNameLst>
                                      </p:cBhvr>
                                      <p:tavLst>
                                        <p:tav tm="0">
                                          <p:val>
                                            <p:strVal val="hidden"/>
                                          </p:val>
                                        </p:tav>
                                        <p:tav tm="50000">
                                          <p:val>
                                            <p:strVal val="visible"/>
                                          </p:val>
                                        </p:tav>
                                      </p:tavLst>
                                    </p:anim>
                                    <p:set>
                                      <p:cBhvr>
                                        <p:cTn id="38" dur="1" fill="hold">
                                          <p:stCondLst>
                                            <p:cond delay="999"/>
                                          </p:stCondLst>
                                        </p:cTn>
                                        <p:tgtEl>
                                          <p:spTgt spid="59396"/>
                                        </p:tgtEl>
                                        <p:attrNameLst>
                                          <p:attrName>style.visibility</p:attrName>
                                        </p:attrNameLst>
                                      </p:cBhvr>
                                      <p:to>
                                        <p:strVal val="hidden"/>
                                      </p:to>
                                    </p:set>
                                  </p:childTnLst>
                                </p:cTn>
                              </p:par>
                            </p:childTnLst>
                          </p:cTn>
                        </p:par>
                        <p:par>
                          <p:cTn id="39" fill="hold" nodeType="afterGroup">
                            <p:stCondLst>
                              <p:cond delay="112500"/>
                            </p:stCondLst>
                            <p:childTnLst>
                              <p:par>
                                <p:cTn id="40" presetID="11" presetClass="entr" presetSubtype="0" fill="hold" grpId="0" nodeType="afterEffect">
                                  <p:stCondLst>
                                    <p:cond delay="0"/>
                                  </p:stCondLst>
                                  <p:childTnLst>
                                    <p:set>
                                      <p:cBhvr>
                                        <p:cTn id="41" dur="1000">
                                          <p:stCondLst>
                                            <p:cond delay="0"/>
                                          </p:stCondLst>
                                        </p:cTn>
                                        <p:tgtEl>
                                          <p:spTgt spid="59400"/>
                                        </p:tgtEl>
                                        <p:attrNameLst>
                                          <p:attrName>style.visibility</p:attrName>
                                        </p:attrNameLst>
                                      </p:cBhvr>
                                      <p:to>
                                        <p:strVal val="visible"/>
                                      </p:to>
                                    </p:set>
                                  </p:childTnLst>
                                </p:cTn>
                              </p:par>
                              <p:par>
                                <p:cTn id="42" presetID="11" presetClass="exit" presetSubtype="0" fill="hold" grpId="1" nodeType="withEffect">
                                  <p:stCondLst>
                                    <p:cond delay="0"/>
                                  </p:stCondLst>
                                  <p:childTnLst>
                                    <p:anim calcmode="discrete" valueType="str">
                                      <p:cBhvr>
                                        <p:cTn id="43" dur="1000"/>
                                        <p:tgtEl>
                                          <p:spTgt spid="59400"/>
                                        </p:tgtEl>
                                        <p:attrNameLst>
                                          <p:attrName>style.visibility</p:attrName>
                                        </p:attrNameLst>
                                      </p:cBhvr>
                                      <p:tavLst>
                                        <p:tav tm="0">
                                          <p:val>
                                            <p:strVal val="hidden"/>
                                          </p:val>
                                        </p:tav>
                                        <p:tav tm="50000">
                                          <p:val>
                                            <p:strVal val="visible"/>
                                          </p:val>
                                        </p:tav>
                                      </p:tavLst>
                                    </p:anim>
                                    <p:set>
                                      <p:cBhvr>
                                        <p:cTn id="44" dur="1" fill="hold">
                                          <p:stCondLst>
                                            <p:cond delay="999"/>
                                          </p:stCondLst>
                                        </p:cTn>
                                        <p:tgtEl>
                                          <p:spTgt spid="59400"/>
                                        </p:tgtEl>
                                        <p:attrNameLst>
                                          <p:attrName>style.visibility</p:attrName>
                                        </p:attrNameLst>
                                      </p:cBhvr>
                                      <p:to>
                                        <p:strVal val="hidden"/>
                                      </p:to>
                                    </p:set>
                                  </p:childTnLst>
                                </p:cTn>
                              </p:par>
                            </p:childTnLst>
                          </p:cTn>
                        </p:par>
                        <p:par>
                          <p:cTn id="45" fill="hold" nodeType="afterGroup">
                            <p:stCondLst>
                              <p:cond delay="113500"/>
                            </p:stCondLst>
                            <p:childTnLst>
                              <p:par>
                                <p:cTn id="46" presetID="11" presetClass="entr" presetSubtype="0" fill="hold" grpId="0" nodeType="afterEffect">
                                  <p:stCondLst>
                                    <p:cond delay="0"/>
                                  </p:stCondLst>
                                  <p:childTnLst>
                                    <p:set>
                                      <p:cBhvr>
                                        <p:cTn id="47" dur="1000">
                                          <p:stCondLst>
                                            <p:cond delay="0"/>
                                          </p:stCondLst>
                                        </p:cTn>
                                        <p:tgtEl>
                                          <p:spTgt spid="59403"/>
                                        </p:tgtEl>
                                        <p:attrNameLst>
                                          <p:attrName>style.visibility</p:attrName>
                                        </p:attrNameLst>
                                      </p:cBhvr>
                                      <p:to>
                                        <p:strVal val="visible"/>
                                      </p:to>
                                    </p:set>
                                  </p:childTnLst>
                                </p:cTn>
                              </p:par>
                              <p:par>
                                <p:cTn id="48" presetID="11" presetClass="exit" presetSubtype="0" fill="hold" grpId="1" nodeType="withEffect">
                                  <p:stCondLst>
                                    <p:cond delay="0"/>
                                  </p:stCondLst>
                                  <p:childTnLst>
                                    <p:anim calcmode="discrete" valueType="str">
                                      <p:cBhvr>
                                        <p:cTn id="49" dur="1000"/>
                                        <p:tgtEl>
                                          <p:spTgt spid="59403"/>
                                        </p:tgtEl>
                                        <p:attrNameLst>
                                          <p:attrName>style.visibility</p:attrName>
                                        </p:attrNameLst>
                                      </p:cBhvr>
                                      <p:tavLst>
                                        <p:tav tm="0">
                                          <p:val>
                                            <p:strVal val="hidden"/>
                                          </p:val>
                                        </p:tav>
                                        <p:tav tm="50000">
                                          <p:val>
                                            <p:strVal val="visible"/>
                                          </p:val>
                                        </p:tav>
                                      </p:tavLst>
                                    </p:anim>
                                    <p:set>
                                      <p:cBhvr>
                                        <p:cTn id="50" dur="1" fill="hold">
                                          <p:stCondLst>
                                            <p:cond delay="999"/>
                                          </p:stCondLst>
                                        </p:cTn>
                                        <p:tgtEl>
                                          <p:spTgt spid="59403"/>
                                        </p:tgtEl>
                                        <p:attrNameLst>
                                          <p:attrName>style.visibility</p:attrName>
                                        </p:attrNameLst>
                                      </p:cBhvr>
                                      <p:to>
                                        <p:strVal val="hidden"/>
                                      </p:to>
                                    </p:set>
                                  </p:childTnLst>
                                </p:cTn>
                              </p:par>
                            </p:childTnLst>
                          </p:cTn>
                        </p:par>
                        <p:par>
                          <p:cTn id="51" fill="hold" nodeType="afterGroup">
                            <p:stCondLst>
                              <p:cond delay="114500"/>
                            </p:stCondLst>
                            <p:childTnLst>
                              <p:par>
                                <p:cTn id="52" presetID="11" presetClass="entr" presetSubtype="0" fill="hold" grpId="0" nodeType="afterEffect">
                                  <p:stCondLst>
                                    <p:cond delay="0"/>
                                  </p:stCondLst>
                                  <p:childTnLst>
                                    <p:set>
                                      <p:cBhvr>
                                        <p:cTn id="53" dur="1000">
                                          <p:stCondLst>
                                            <p:cond delay="0"/>
                                          </p:stCondLst>
                                        </p:cTn>
                                        <p:tgtEl>
                                          <p:spTgt spid="59402"/>
                                        </p:tgtEl>
                                        <p:attrNameLst>
                                          <p:attrName>style.visibility</p:attrName>
                                        </p:attrNameLst>
                                      </p:cBhvr>
                                      <p:to>
                                        <p:strVal val="visible"/>
                                      </p:to>
                                    </p:set>
                                  </p:childTnLst>
                                </p:cTn>
                              </p:par>
                              <p:par>
                                <p:cTn id="54" presetID="11" presetClass="exit" presetSubtype="0" fill="hold" grpId="1" nodeType="withEffect">
                                  <p:stCondLst>
                                    <p:cond delay="0"/>
                                  </p:stCondLst>
                                  <p:childTnLst>
                                    <p:anim calcmode="discrete" valueType="str">
                                      <p:cBhvr>
                                        <p:cTn id="55" dur="1000"/>
                                        <p:tgtEl>
                                          <p:spTgt spid="59402"/>
                                        </p:tgtEl>
                                        <p:attrNameLst>
                                          <p:attrName>style.visibility</p:attrName>
                                        </p:attrNameLst>
                                      </p:cBhvr>
                                      <p:tavLst>
                                        <p:tav tm="0">
                                          <p:val>
                                            <p:strVal val="hidden"/>
                                          </p:val>
                                        </p:tav>
                                        <p:tav tm="50000">
                                          <p:val>
                                            <p:strVal val="visible"/>
                                          </p:val>
                                        </p:tav>
                                      </p:tavLst>
                                    </p:anim>
                                    <p:set>
                                      <p:cBhvr>
                                        <p:cTn id="56" dur="1" fill="hold">
                                          <p:stCondLst>
                                            <p:cond delay="999"/>
                                          </p:stCondLst>
                                        </p:cTn>
                                        <p:tgtEl>
                                          <p:spTgt spid="59402"/>
                                        </p:tgtEl>
                                        <p:attrNameLst>
                                          <p:attrName>style.visibility</p:attrName>
                                        </p:attrNameLst>
                                      </p:cBhvr>
                                      <p:to>
                                        <p:strVal val="hidden"/>
                                      </p:to>
                                    </p:set>
                                  </p:childTnLst>
                                </p:cTn>
                              </p:par>
                            </p:childTnLst>
                          </p:cTn>
                        </p:par>
                        <p:par>
                          <p:cTn id="57" fill="hold" nodeType="afterGroup">
                            <p:stCondLst>
                              <p:cond delay="115500"/>
                            </p:stCondLst>
                            <p:childTnLst>
                              <p:par>
                                <p:cTn id="58" presetID="11" presetClass="entr" presetSubtype="0" fill="hold" grpId="0" nodeType="afterEffect">
                                  <p:stCondLst>
                                    <p:cond delay="0"/>
                                  </p:stCondLst>
                                  <p:childTnLst>
                                    <p:set>
                                      <p:cBhvr>
                                        <p:cTn id="59" dur="1000">
                                          <p:stCondLst>
                                            <p:cond delay="0"/>
                                          </p:stCondLst>
                                        </p:cTn>
                                        <p:tgtEl>
                                          <p:spTgt spid="59404"/>
                                        </p:tgtEl>
                                        <p:attrNameLst>
                                          <p:attrName>style.visibility</p:attrName>
                                        </p:attrNameLst>
                                      </p:cBhvr>
                                      <p:to>
                                        <p:strVal val="visible"/>
                                      </p:to>
                                    </p:set>
                                  </p:childTnLst>
                                </p:cTn>
                              </p:par>
                              <p:par>
                                <p:cTn id="60" presetID="11" presetClass="exit" presetSubtype="0" fill="hold" grpId="1" nodeType="withEffect">
                                  <p:stCondLst>
                                    <p:cond delay="0"/>
                                  </p:stCondLst>
                                  <p:childTnLst>
                                    <p:anim calcmode="discrete" valueType="str">
                                      <p:cBhvr>
                                        <p:cTn id="61" dur="1000"/>
                                        <p:tgtEl>
                                          <p:spTgt spid="59404"/>
                                        </p:tgtEl>
                                        <p:attrNameLst>
                                          <p:attrName>style.visibility</p:attrName>
                                        </p:attrNameLst>
                                      </p:cBhvr>
                                      <p:tavLst>
                                        <p:tav tm="0">
                                          <p:val>
                                            <p:strVal val="hidden"/>
                                          </p:val>
                                        </p:tav>
                                        <p:tav tm="50000">
                                          <p:val>
                                            <p:strVal val="visible"/>
                                          </p:val>
                                        </p:tav>
                                      </p:tavLst>
                                    </p:anim>
                                    <p:set>
                                      <p:cBhvr>
                                        <p:cTn id="62" dur="1" fill="hold">
                                          <p:stCondLst>
                                            <p:cond delay="999"/>
                                          </p:stCondLst>
                                        </p:cTn>
                                        <p:tgtEl>
                                          <p:spTgt spid="59404"/>
                                        </p:tgtEl>
                                        <p:attrNameLst>
                                          <p:attrName>style.visibility</p:attrName>
                                        </p:attrNameLst>
                                      </p:cBhvr>
                                      <p:to>
                                        <p:strVal val="hidden"/>
                                      </p:to>
                                    </p:set>
                                  </p:childTnLst>
                                </p:cTn>
                              </p:par>
                            </p:childTnLst>
                          </p:cTn>
                        </p:par>
                        <p:par>
                          <p:cTn id="63" fill="hold" nodeType="afterGroup">
                            <p:stCondLst>
                              <p:cond delay="116500"/>
                            </p:stCondLst>
                            <p:childTnLst>
                              <p:par>
                                <p:cTn id="64" presetID="11" presetClass="entr" presetSubtype="0" fill="hold" grpId="0" nodeType="afterEffect">
                                  <p:stCondLst>
                                    <p:cond delay="0"/>
                                  </p:stCondLst>
                                  <p:childTnLst>
                                    <p:set>
                                      <p:cBhvr>
                                        <p:cTn id="65" dur="1000">
                                          <p:stCondLst>
                                            <p:cond delay="0"/>
                                          </p:stCondLst>
                                        </p:cTn>
                                        <p:tgtEl>
                                          <p:spTgt spid="59399"/>
                                        </p:tgtEl>
                                        <p:attrNameLst>
                                          <p:attrName>style.visibility</p:attrName>
                                        </p:attrNameLst>
                                      </p:cBhvr>
                                      <p:to>
                                        <p:strVal val="visible"/>
                                      </p:to>
                                    </p:set>
                                  </p:childTnLst>
                                </p:cTn>
                              </p:par>
                              <p:par>
                                <p:cTn id="66" presetID="11" presetClass="exit" presetSubtype="0" fill="hold" grpId="1" nodeType="withEffect">
                                  <p:stCondLst>
                                    <p:cond delay="0"/>
                                  </p:stCondLst>
                                  <p:childTnLst>
                                    <p:anim calcmode="discrete" valueType="str">
                                      <p:cBhvr>
                                        <p:cTn id="67" dur="1000"/>
                                        <p:tgtEl>
                                          <p:spTgt spid="59399"/>
                                        </p:tgtEl>
                                        <p:attrNameLst>
                                          <p:attrName>style.visibility</p:attrName>
                                        </p:attrNameLst>
                                      </p:cBhvr>
                                      <p:tavLst>
                                        <p:tav tm="0">
                                          <p:val>
                                            <p:strVal val="hidden"/>
                                          </p:val>
                                        </p:tav>
                                        <p:tav tm="50000">
                                          <p:val>
                                            <p:strVal val="visible"/>
                                          </p:val>
                                        </p:tav>
                                      </p:tavLst>
                                    </p:anim>
                                    <p:set>
                                      <p:cBhvr>
                                        <p:cTn id="68" dur="1" fill="hold">
                                          <p:stCondLst>
                                            <p:cond delay="999"/>
                                          </p:stCondLst>
                                        </p:cTn>
                                        <p:tgtEl>
                                          <p:spTgt spid="59399"/>
                                        </p:tgtEl>
                                        <p:attrNameLst>
                                          <p:attrName>style.visibility</p:attrName>
                                        </p:attrNameLst>
                                      </p:cBhvr>
                                      <p:to>
                                        <p:strVal val="hidden"/>
                                      </p:to>
                                    </p:set>
                                  </p:childTnLst>
                                </p:cTn>
                              </p:par>
                            </p:childTnLst>
                          </p:cTn>
                        </p:par>
                        <p:par>
                          <p:cTn id="69" fill="hold" nodeType="afterGroup">
                            <p:stCondLst>
                              <p:cond delay="117500"/>
                            </p:stCondLst>
                            <p:childTnLst>
                              <p:par>
                                <p:cTn id="70" presetID="11" presetClass="entr" presetSubtype="0" fill="hold" grpId="0" nodeType="afterEffect">
                                  <p:stCondLst>
                                    <p:cond delay="0"/>
                                  </p:stCondLst>
                                  <p:childTnLst>
                                    <p:set>
                                      <p:cBhvr>
                                        <p:cTn id="71" dur="1000">
                                          <p:stCondLst>
                                            <p:cond delay="0"/>
                                          </p:stCondLst>
                                        </p:cTn>
                                        <p:tgtEl>
                                          <p:spTgt spid="59398"/>
                                        </p:tgtEl>
                                        <p:attrNameLst>
                                          <p:attrName>style.visibility</p:attrName>
                                        </p:attrNameLst>
                                      </p:cBhvr>
                                      <p:to>
                                        <p:strVal val="visible"/>
                                      </p:to>
                                    </p:set>
                                  </p:childTnLst>
                                </p:cTn>
                              </p:par>
                              <p:par>
                                <p:cTn id="72" presetID="11" presetClass="exit" presetSubtype="0" fill="hold" grpId="1" nodeType="withEffect">
                                  <p:stCondLst>
                                    <p:cond delay="0"/>
                                  </p:stCondLst>
                                  <p:childTnLst>
                                    <p:anim calcmode="discrete" valueType="str">
                                      <p:cBhvr>
                                        <p:cTn id="73" dur="1000"/>
                                        <p:tgtEl>
                                          <p:spTgt spid="59398"/>
                                        </p:tgtEl>
                                        <p:attrNameLst>
                                          <p:attrName>style.visibility</p:attrName>
                                        </p:attrNameLst>
                                      </p:cBhvr>
                                      <p:tavLst>
                                        <p:tav tm="0">
                                          <p:val>
                                            <p:strVal val="hidden"/>
                                          </p:val>
                                        </p:tav>
                                        <p:tav tm="50000">
                                          <p:val>
                                            <p:strVal val="visible"/>
                                          </p:val>
                                        </p:tav>
                                      </p:tavLst>
                                    </p:anim>
                                    <p:set>
                                      <p:cBhvr>
                                        <p:cTn id="74" dur="1" fill="hold">
                                          <p:stCondLst>
                                            <p:cond delay="999"/>
                                          </p:stCondLst>
                                        </p:cTn>
                                        <p:tgtEl>
                                          <p:spTgt spid="59398"/>
                                        </p:tgtEl>
                                        <p:attrNameLst>
                                          <p:attrName>style.visibility</p:attrName>
                                        </p:attrNameLst>
                                      </p:cBhvr>
                                      <p:to>
                                        <p:strVal val="hidden"/>
                                      </p:to>
                                    </p:set>
                                  </p:childTnLst>
                                </p:cTn>
                              </p:par>
                            </p:childTnLst>
                          </p:cTn>
                        </p:par>
                        <p:par>
                          <p:cTn id="75" fill="hold" nodeType="afterGroup">
                            <p:stCondLst>
                              <p:cond delay="118500"/>
                            </p:stCondLst>
                            <p:childTnLst>
                              <p:par>
                                <p:cTn id="76" presetID="11" presetClass="entr" presetSubtype="0" fill="hold" grpId="0" nodeType="afterEffect">
                                  <p:stCondLst>
                                    <p:cond delay="0"/>
                                  </p:stCondLst>
                                  <p:childTnLst>
                                    <p:set>
                                      <p:cBhvr>
                                        <p:cTn id="77" dur="1000">
                                          <p:stCondLst>
                                            <p:cond delay="0"/>
                                          </p:stCondLst>
                                        </p:cTn>
                                        <p:tgtEl>
                                          <p:spTgt spid="59397"/>
                                        </p:tgtEl>
                                        <p:attrNameLst>
                                          <p:attrName>style.visibility</p:attrName>
                                        </p:attrNameLst>
                                      </p:cBhvr>
                                      <p:to>
                                        <p:strVal val="visible"/>
                                      </p:to>
                                    </p:set>
                                  </p:childTnLst>
                                </p:cTn>
                              </p:par>
                              <p:par>
                                <p:cTn id="78" presetID="11" presetClass="exit" presetSubtype="0" fill="hold" grpId="1" nodeType="withEffect">
                                  <p:stCondLst>
                                    <p:cond delay="0"/>
                                  </p:stCondLst>
                                  <p:childTnLst>
                                    <p:anim calcmode="discrete" valueType="str">
                                      <p:cBhvr>
                                        <p:cTn id="79" dur="1000"/>
                                        <p:tgtEl>
                                          <p:spTgt spid="59397"/>
                                        </p:tgtEl>
                                        <p:attrNameLst>
                                          <p:attrName>style.visibility</p:attrName>
                                        </p:attrNameLst>
                                      </p:cBhvr>
                                      <p:tavLst>
                                        <p:tav tm="0">
                                          <p:val>
                                            <p:strVal val="hidden"/>
                                          </p:val>
                                        </p:tav>
                                        <p:tav tm="50000">
                                          <p:val>
                                            <p:strVal val="visible"/>
                                          </p:val>
                                        </p:tav>
                                      </p:tavLst>
                                    </p:anim>
                                    <p:set>
                                      <p:cBhvr>
                                        <p:cTn id="80" dur="1" fill="hold">
                                          <p:stCondLst>
                                            <p:cond delay="999"/>
                                          </p:stCondLst>
                                        </p:cTn>
                                        <p:tgtEl>
                                          <p:spTgt spid="59397"/>
                                        </p:tgtEl>
                                        <p:attrNameLst>
                                          <p:attrName>style.visibility</p:attrName>
                                        </p:attrNameLst>
                                      </p:cBhvr>
                                      <p:to>
                                        <p:strVal val="hidden"/>
                                      </p:to>
                                    </p:set>
                                  </p:childTnLst>
                                </p:cTn>
                              </p:par>
                            </p:childTnLst>
                          </p:cTn>
                        </p:par>
                        <p:par>
                          <p:cTn id="81" fill="hold" nodeType="afterGroup">
                            <p:stCondLst>
                              <p:cond delay="119500"/>
                            </p:stCondLst>
                            <p:childTnLst>
                              <p:par>
                                <p:cTn id="82" presetID="11" presetClass="entr" presetSubtype="0" fill="hold" grpId="0" nodeType="afterEffect">
                                  <p:stCondLst>
                                    <p:cond delay="0"/>
                                  </p:stCondLst>
                                  <p:childTnLst>
                                    <p:set>
                                      <p:cBhvr>
                                        <p:cTn id="83" dur="1000">
                                          <p:stCondLst>
                                            <p:cond delay="0"/>
                                          </p:stCondLst>
                                        </p:cTn>
                                        <p:tgtEl>
                                          <p:spTgt spid="59401"/>
                                        </p:tgtEl>
                                        <p:attrNameLst>
                                          <p:attrName>style.visibility</p:attrName>
                                        </p:attrNameLst>
                                      </p:cBhvr>
                                      <p:to>
                                        <p:strVal val="visible"/>
                                      </p:to>
                                    </p:set>
                                  </p:childTnLst>
                                </p:cTn>
                              </p:par>
                              <p:par>
                                <p:cTn id="84" presetID="11" presetClass="exit" presetSubtype="0" fill="hold" grpId="1" nodeType="withEffect">
                                  <p:stCondLst>
                                    <p:cond delay="0"/>
                                  </p:stCondLst>
                                  <p:childTnLst>
                                    <p:anim calcmode="discrete" valueType="str">
                                      <p:cBhvr>
                                        <p:cTn id="85" dur="1000"/>
                                        <p:tgtEl>
                                          <p:spTgt spid="59401"/>
                                        </p:tgtEl>
                                        <p:attrNameLst>
                                          <p:attrName>style.visibility</p:attrName>
                                        </p:attrNameLst>
                                      </p:cBhvr>
                                      <p:tavLst>
                                        <p:tav tm="0">
                                          <p:val>
                                            <p:strVal val="hidden"/>
                                          </p:val>
                                        </p:tav>
                                        <p:tav tm="50000">
                                          <p:val>
                                            <p:strVal val="visible"/>
                                          </p:val>
                                        </p:tav>
                                      </p:tavLst>
                                    </p:anim>
                                    <p:set>
                                      <p:cBhvr>
                                        <p:cTn id="86" dur="1" fill="hold">
                                          <p:stCondLst>
                                            <p:cond delay="999"/>
                                          </p:stCondLst>
                                        </p:cTn>
                                        <p:tgtEl>
                                          <p:spTgt spid="59401"/>
                                        </p:tgtEl>
                                        <p:attrNameLst>
                                          <p:attrName>style.visibility</p:attrName>
                                        </p:attrNameLst>
                                      </p:cBhvr>
                                      <p:to>
                                        <p:strVal val="hidden"/>
                                      </p:to>
                                    </p:set>
                                  </p:childTnLst>
                                </p:cTn>
                              </p:par>
                            </p:childTnLst>
                          </p:cTn>
                        </p:par>
                        <p:par>
                          <p:cTn id="87" fill="hold" nodeType="afterGroup">
                            <p:stCondLst>
                              <p:cond delay="120500"/>
                            </p:stCondLst>
                            <p:childTnLst>
                              <p:par>
                                <p:cTn id="88" presetID="10" presetClass="entr" presetSubtype="0" fill="hold" grpId="0" nodeType="afterEffect">
                                  <p:stCondLst>
                                    <p:cond delay="0"/>
                                  </p:stCondLst>
                                  <p:childTnLst>
                                    <p:set>
                                      <p:cBhvr>
                                        <p:cTn id="89" dur="1" fill="hold">
                                          <p:stCondLst>
                                            <p:cond delay="0"/>
                                          </p:stCondLst>
                                        </p:cTn>
                                        <p:tgtEl>
                                          <p:spTgt spid="59395"/>
                                        </p:tgtEl>
                                        <p:attrNameLst>
                                          <p:attrName>style.visibility</p:attrName>
                                        </p:attrNameLst>
                                      </p:cBhvr>
                                      <p:to>
                                        <p:strVal val="visible"/>
                                      </p:to>
                                    </p:set>
                                    <p:animEffect transition="in" filter="fade">
                                      <p:cBhvr>
                                        <p:cTn id="90" dur="2000"/>
                                        <p:tgtEl>
                                          <p:spTgt spid="59395"/>
                                        </p:tgtEl>
                                      </p:cBhvr>
                                    </p:animEffect>
                                  </p:childTnLst>
                                  <p:subTnLst>
                                    <p:audio>
                                      <p:cMediaNode>
                                        <p:cTn display="0" masterRel="sameClick">
                                          <p:stCondLst>
                                            <p:cond evt="begin" delay="0">
                                              <p:tn val="88"/>
                                            </p:cond>
                                          </p:stCondLst>
                                          <p:endCondLst>
                                            <p:cond evt="onStopAudio" delay="0">
                                              <p:tgtEl>
                                                <p:sldTgt/>
                                              </p:tgtEl>
                                            </p:cond>
                                          </p:endCondLst>
                                        </p:cTn>
                                        <p:tgtEl>
                                          <p:sndTgt r:embed="rId3" name="OldPhone.wav"/>
                                        </p:tgtEl>
                                      </p:cMediaNode>
                                    </p:audio>
                                  </p:subTnLst>
                                </p:cTn>
                              </p:par>
                            </p:childTnLst>
                          </p:cTn>
                        </p:par>
                        <p:par>
                          <p:cTn id="91" fill="hold" nodeType="afterGroup">
                            <p:stCondLst>
                              <p:cond delay="122500"/>
                            </p:stCondLst>
                            <p:childTnLst>
                              <p:par>
                                <p:cTn id="92" presetID="10" presetClass="exit" presetSubtype="0" fill="hold" grpId="1" nodeType="afterEffect">
                                  <p:stCondLst>
                                    <p:cond delay="0"/>
                                  </p:stCondLst>
                                  <p:childTnLst>
                                    <p:animEffect transition="out" filter="fade">
                                      <p:cBhvr>
                                        <p:cTn id="93" dur="1000"/>
                                        <p:tgtEl>
                                          <p:spTgt spid="59395"/>
                                        </p:tgtEl>
                                      </p:cBhvr>
                                    </p:animEffect>
                                    <p:set>
                                      <p:cBhvr>
                                        <p:cTn id="94" dur="1" fill="hold">
                                          <p:stCondLst>
                                            <p:cond delay="999"/>
                                          </p:stCondLst>
                                        </p:cTn>
                                        <p:tgtEl>
                                          <p:spTgt spid="59395"/>
                                        </p:tgtEl>
                                        <p:attrNameLst>
                                          <p:attrName>style.visibility</p:attrName>
                                        </p:attrNameLst>
                                      </p:cBhvr>
                                      <p:to>
                                        <p:strVal val="hidden"/>
                                      </p:to>
                                    </p:set>
                                  </p:childTnLst>
                                </p:cTn>
                              </p:par>
                            </p:childTnLst>
                          </p:cTn>
                        </p:par>
                        <p:par>
                          <p:cTn id="95" fill="hold" nodeType="afterGroup">
                            <p:stCondLst>
                              <p:cond delay="123500"/>
                            </p:stCondLst>
                            <p:childTnLst>
                              <p:par>
                                <p:cTn id="96" presetID="23" presetClass="entr" presetSubtype="16" repeatCount="indefinite" fill="hold" grpId="0" nodeType="afterEffect">
                                  <p:stCondLst>
                                    <p:cond delay="0"/>
                                  </p:stCondLst>
                                  <p:childTnLst>
                                    <p:set>
                                      <p:cBhvr>
                                        <p:cTn id="97" dur="1" fill="hold">
                                          <p:stCondLst>
                                            <p:cond delay="0"/>
                                          </p:stCondLst>
                                        </p:cTn>
                                        <p:tgtEl>
                                          <p:spTgt spid="59406"/>
                                        </p:tgtEl>
                                        <p:attrNameLst>
                                          <p:attrName>style.visibility</p:attrName>
                                        </p:attrNameLst>
                                      </p:cBhvr>
                                      <p:to>
                                        <p:strVal val="visible"/>
                                      </p:to>
                                    </p:set>
                                    <p:anim calcmode="lin" valueType="num">
                                      <p:cBhvr>
                                        <p:cTn id="98" dur="1000" fill="hold"/>
                                        <p:tgtEl>
                                          <p:spTgt spid="59406"/>
                                        </p:tgtEl>
                                        <p:attrNameLst>
                                          <p:attrName>ppt_w</p:attrName>
                                        </p:attrNameLst>
                                      </p:cBhvr>
                                      <p:tavLst>
                                        <p:tav tm="0">
                                          <p:val>
                                            <p:fltVal val="0"/>
                                          </p:val>
                                        </p:tav>
                                        <p:tav tm="100000">
                                          <p:val>
                                            <p:strVal val="#ppt_w"/>
                                          </p:val>
                                        </p:tav>
                                      </p:tavLst>
                                    </p:anim>
                                    <p:anim calcmode="lin" valueType="num">
                                      <p:cBhvr>
                                        <p:cTn id="99" dur="1000" fill="hold"/>
                                        <p:tgtEl>
                                          <p:spTgt spid="59406"/>
                                        </p:tgtEl>
                                        <p:attrNameLst>
                                          <p:attrName>ppt_h</p:attrName>
                                        </p:attrNameLst>
                                      </p:cBhvr>
                                      <p:tavLst>
                                        <p:tav tm="0">
                                          <p:val>
                                            <p:fltVal val="0"/>
                                          </p:val>
                                        </p:tav>
                                        <p:tav tm="100000">
                                          <p:val>
                                            <p:strVal val="#ppt_h"/>
                                          </p:val>
                                        </p:tav>
                                      </p:tavLst>
                                    </p:anim>
                                  </p:childTnLst>
                                </p:cTn>
                              </p:par>
                              <p:par>
                                <p:cTn id="100" presetID="23" presetClass="entr" presetSubtype="16" repeatCount="3000" fill="hold" grpId="0" nodeType="withEffect">
                                  <p:stCondLst>
                                    <p:cond delay="0"/>
                                  </p:stCondLst>
                                  <p:childTnLst>
                                    <p:set>
                                      <p:cBhvr>
                                        <p:cTn id="101" dur="1" fill="hold">
                                          <p:stCondLst>
                                            <p:cond delay="0"/>
                                          </p:stCondLst>
                                        </p:cTn>
                                        <p:tgtEl>
                                          <p:spTgt spid="59407"/>
                                        </p:tgtEl>
                                        <p:attrNameLst>
                                          <p:attrName>style.visibility</p:attrName>
                                        </p:attrNameLst>
                                      </p:cBhvr>
                                      <p:to>
                                        <p:strVal val="visible"/>
                                      </p:to>
                                    </p:set>
                                    <p:anim calcmode="lin" valueType="num">
                                      <p:cBhvr>
                                        <p:cTn id="102" dur="1000" fill="hold"/>
                                        <p:tgtEl>
                                          <p:spTgt spid="59407"/>
                                        </p:tgtEl>
                                        <p:attrNameLst>
                                          <p:attrName>ppt_w</p:attrName>
                                        </p:attrNameLst>
                                      </p:cBhvr>
                                      <p:tavLst>
                                        <p:tav tm="0">
                                          <p:val>
                                            <p:fltVal val="0"/>
                                          </p:val>
                                        </p:tav>
                                        <p:tav tm="100000">
                                          <p:val>
                                            <p:strVal val="#ppt_w"/>
                                          </p:val>
                                        </p:tav>
                                      </p:tavLst>
                                    </p:anim>
                                    <p:anim calcmode="lin" valueType="num">
                                      <p:cBhvr>
                                        <p:cTn id="103" dur="1000" fill="hold"/>
                                        <p:tgtEl>
                                          <p:spTgt spid="594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3" name="OldPho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5" grpId="1" animBg="1"/>
      <p:bldP spid="59396" grpId="0" animBg="1"/>
      <p:bldP spid="59396" grpId="1" animBg="1"/>
      <p:bldP spid="59397" grpId="0" animBg="1"/>
      <p:bldP spid="59397" grpId="1" animBg="1"/>
      <p:bldP spid="59398" grpId="0" animBg="1"/>
      <p:bldP spid="59398" grpId="1" animBg="1"/>
      <p:bldP spid="59399" grpId="0" animBg="1"/>
      <p:bldP spid="59399" grpId="1" animBg="1"/>
      <p:bldP spid="59400" grpId="0" animBg="1"/>
      <p:bldP spid="59400" grpId="1" animBg="1"/>
      <p:bldP spid="59401" grpId="0" animBg="1"/>
      <p:bldP spid="59401" grpId="1" animBg="1"/>
      <p:bldP spid="59402" grpId="0" animBg="1"/>
      <p:bldP spid="59402" grpId="1" animBg="1"/>
      <p:bldP spid="59403" grpId="0" animBg="1"/>
      <p:bldP spid="59403" grpId="1" animBg="1"/>
      <p:bldP spid="59404" grpId="0" animBg="1"/>
      <p:bldP spid="59404" grpId="1" animBg="1"/>
      <p:bldP spid="59405" grpId="0" animBg="1"/>
      <p:bldP spid="59405" grpId="1" animBg="1"/>
      <p:bldP spid="59406" grpId="0" animBg="1"/>
      <p:bldP spid="59407" grpId="0" animBg="1"/>
      <p:bldP spid="59421" grpId="0" animBg="1"/>
      <p:bldP spid="5942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166937" y="538460"/>
            <a:ext cx="54292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Tự</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nhiên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xã</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hội</a:t>
            </a:r>
            <a:endParaRPr lang="en-US" sz="2800" b="1" u="sng" dirty="0">
              <a:latin typeface="Times New Roman" pitchFamily="18" charset="0"/>
              <a:cs typeface="Times New Roman" pitchFamily="18" charset="0"/>
            </a:endParaRPr>
          </a:p>
        </p:txBody>
      </p:sp>
      <p:sp>
        <p:nvSpPr>
          <p:cNvPr id="14" name="TextBox 12"/>
          <p:cNvSpPr txBox="1">
            <a:spLocks noChangeArrowheads="1"/>
          </p:cNvSpPr>
          <p:nvPr/>
        </p:nvSpPr>
        <p:spPr bwMode="auto">
          <a:xfrm>
            <a:off x="2123728" y="1010305"/>
            <a:ext cx="5616624" cy="584775"/>
          </a:xfrm>
          <a:prstGeom prst="rect">
            <a:avLst/>
          </a:prstGeom>
          <a:noFill/>
          <a:ln w="28575">
            <a:noFill/>
            <a:miter lim="800000"/>
            <a:headEnd/>
            <a:tailEnd/>
          </a:ln>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endParaRPr lang="en-US" sz="3200" b="1" dirty="0">
              <a:solidFill>
                <a:srgbClr val="FF0000"/>
              </a:solidFill>
              <a:latin typeface="Times New Roman" pitchFamily="18" charset="0"/>
              <a:cs typeface="Times New Roman" pitchFamily="18" charset="0"/>
            </a:endParaRPr>
          </a:p>
        </p:txBody>
      </p:sp>
      <p:sp>
        <p:nvSpPr>
          <p:cNvPr id="16" name="Text Box 25"/>
          <p:cNvSpPr txBox="1">
            <a:spLocks noChangeArrowheads="1"/>
          </p:cNvSpPr>
          <p:nvPr/>
        </p:nvSpPr>
        <p:spPr bwMode="auto">
          <a:xfrm>
            <a:off x="152400" y="1671935"/>
            <a:ext cx="8839200" cy="523220"/>
          </a:xfrm>
          <a:prstGeom prst="rect">
            <a:avLst/>
          </a:prstGeom>
          <a:solidFill>
            <a:srgbClr val="FFC000"/>
          </a:solidFill>
          <a:ln w="12700">
            <a:solidFill>
              <a:schemeClr val="tx1"/>
            </a:solidFill>
            <a:miter lim="800000"/>
            <a:headEnd/>
            <a:tailEnd/>
          </a:ln>
        </p:spPr>
        <p:txBody>
          <a:bodyPr wrap="square">
            <a:spAutoFit/>
          </a:bodyPr>
          <a:lstStyle/>
          <a:p>
            <a:pPr algn="l">
              <a:spcBef>
                <a:spcPct val="50000"/>
              </a:spcBef>
            </a:pPr>
            <a:r>
              <a:rPr lang="en-US" sz="2800" b="1" u="sng" dirty="0" err="1">
                <a:solidFill>
                  <a:srgbClr val="002060"/>
                </a:solidFill>
                <a:latin typeface="Times New Roman" pitchFamily="18" charset="0"/>
                <a:cs typeface="Times New Roman" pitchFamily="18" charset="0"/>
              </a:rPr>
              <a:t>Hoạt</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động</a:t>
            </a:r>
            <a:r>
              <a:rPr lang="en-US" sz="2800" b="1" u="sng" dirty="0">
                <a:solidFill>
                  <a:srgbClr val="002060"/>
                </a:solidFill>
                <a:latin typeface="Times New Roman" pitchFamily="18" charset="0"/>
                <a:cs typeface="Times New Roman" pitchFamily="18" charset="0"/>
              </a:rPr>
              <a:t> </a:t>
            </a:r>
            <a:r>
              <a:rPr lang="en-US" sz="2800" b="1" u="sng" dirty="0" smtClean="0">
                <a:solidFill>
                  <a:srgbClr val="002060"/>
                </a:solidFill>
                <a:latin typeface="Times New Roman" pitchFamily="18" charset="0"/>
                <a:cs typeface="Times New Roman" pitchFamily="18" charset="0"/>
              </a:rPr>
              <a:t>1</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Các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bộ</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phận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của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cơ</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quan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bài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tiết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nước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tiểu</a:t>
            </a:r>
            <a:endParaRPr lang="en-US" sz="2800" b="1" dirty="0">
              <a:solidFill>
                <a:srgbClr val="C00000"/>
              </a:solidFill>
              <a:latin typeface="Times New Roman" pitchFamily="18" charset="0"/>
              <a:cs typeface="Times New Roman"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xmlns="" val="1749653665"/>
              </p:ext>
            </p:extLst>
          </p:nvPr>
        </p:nvGraphicFramePr>
        <p:xfrm>
          <a:off x="229498" y="2667001"/>
          <a:ext cx="8610600" cy="3611878"/>
        </p:xfrm>
        <a:graphic>
          <a:graphicData uri="http://schemas.openxmlformats.org/drawingml/2006/table">
            <a:tbl>
              <a:tblPr/>
              <a:tblGrid>
                <a:gridCol w="2361302"/>
                <a:gridCol w="1447800"/>
                <a:gridCol w="1371600"/>
                <a:gridCol w="3429898"/>
              </a:tblGrid>
              <a:tr h="1219199">
                <a:tc>
                  <a:txBody>
                    <a:bodyPr/>
                    <a:lstStyle/>
                    <a:p>
                      <a:pPr marL="0" marR="0" algn="ctr">
                        <a:spcBef>
                          <a:spcPts val="0"/>
                        </a:spcBef>
                        <a:spcAft>
                          <a:spcPts val="0"/>
                        </a:spcAft>
                      </a:pPr>
                      <a:r>
                        <a:rPr lang="en-US" sz="2800" dirty="0" err="1">
                          <a:solidFill>
                            <a:srgbClr val="7030A0"/>
                          </a:solidFill>
                          <a:latin typeface="Times New Roman"/>
                          <a:ea typeface="Times New Roman"/>
                          <a:cs typeface="Times New Roman"/>
                        </a:rPr>
                        <a:t>Câu</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hỏi</a:t>
                      </a:r>
                      <a:endParaRPr lang="en-US" sz="2800" dirty="0">
                        <a:solidFill>
                          <a:srgbClr val="7030A0"/>
                        </a:solidFill>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err="1">
                          <a:solidFill>
                            <a:srgbClr val="7030A0"/>
                          </a:solidFill>
                          <a:latin typeface="Times New Roman"/>
                          <a:ea typeface="Times New Roman"/>
                          <a:cs typeface="Times New Roman"/>
                        </a:rPr>
                        <a:t>Dự</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đoán</a:t>
                      </a:r>
                      <a:endParaRPr lang="en-US" sz="2800" dirty="0">
                        <a:solidFill>
                          <a:srgbClr val="7030A0"/>
                        </a:solidFill>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err="1">
                          <a:solidFill>
                            <a:srgbClr val="7030A0"/>
                          </a:solidFill>
                          <a:latin typeface="Times New Roman"/>
                          <a:ea typeface="Times New Roman"/>
                          <a:cs typeface="Times New Roman"/>
                        </a:rPr>
                        <a:t>Phương</a:t>
                      </a:r>
                      <a:r>
                        <a:rPr lang="en-US" sz="2800" dirty="0">
                          <a:solidFill>
                            <a:srgbClr val="7030A0"/>
                          </a:solidFill>
                          <a:latin typeface="Times New Roman"/>
                          <a:ea typeface="Times New Roman"/>
                          <a:cs typeface="Times New Roman"/>
                        </a:rPr>
                        <a:t> </a:t>
                      </a:r>
                      <a:r>
                        <a:rPr lang="en-US" sz="2800" dirty="0" err="1" smtClean="0">
                          <a:solidFill>
                            <a:srgbClr val="7030A0"/>
                          </a:solidFill>
                          <a:latin typeface="Times New Roman"/>
                          <a:ea typeface="Times New Roman"/>
                          <a:cs typeface="Times New Roman"/>
                        </a:rPr>
                        <a:t>án</a:t>
                      </a:r>
                      <a:endParaRPr lang="en-US" sz="2800" dirty="0">
                        <a:solidFill>
                          <a:srgbClr val="7030A0"/>
                        </a:solidFill>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err="1">
                          <a:solidFill>
                            <a:srgbClr val="7030A0"/>
                          </a:solidFill>
                          <a:latin typeface="Times New Roman"/>
                          <a:ea typeface="Times New Roman"/>
                          <a:cs typeface="Times New Roman"/>
                        </a:rPr>
                        <a:t>Kết</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quả</a:t>
                      </a:r>
                      <a:endParaRPr lang="en-US" sz="2800" dirty="0">
                        <a:solidFill>
                          <a:srgbClr val="7030A0"/>
                        </a:solidFill>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392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latin typeface="Times New Roman" pitchFamily="18" charset="0"/>
                          <a:cs typeface="Times New Roman" pitchFamily="18" charset="0"/>
                        </a:rPr>
                        <a:t>1. </a:t>
                      </a:r>
                      <a:r>
                        <a:rPr lang="vi-VN" sz="2800" b="1" dirty="0" smtClean="0">
                          <a:solidFill>
                            <a:srgbClr val="C00000"/>
                          </a:solidFill>
                          <a:latin typeface="Times New Roman" pitchFamily="18" charset="0"/>
                          <a:cs typeface="Times New Roman" pitchFamily="18" charset="0"/>
                        </a:rPr>
                        <a:t>Cơ quan bài tiết nước tiểu </a:t>
                      </a:r>
                      <a:r>
                        <a:rPr lang="vi-VN" sz="2800" b="1" smtClean="0">
                          <a:solidFill>
                            <a:srgbClr val="C00000"/>
                          </a:solidFill>
                          <a:latin typeface="Times New Roman" pitchFamily="18" charset="0"/>
                          <a:cs typeface="Times New Roman" pitchFamily="18" charset="0"/>
                        </a:rPr>
                        <a:t>gồm </a:t>
                      </a:r>
                      <a:r>
                        <a:rPr lang="en-US" sz="2800" b="1" smtClean="0">
                          <a:solidFill>
                            <a:srgbClr val="C00000"/>
                          </a:solidFill>
                          <a:latin typeface="Times New Roman" pitchFamily="18" charset="0"/>
                          <a:cs typeface="Times New Roman" pitchFamily="18" charset="0"/>
                        </a:rPr>
                        <a:t>các</a:t>
                      </a:r>
                      <a:r>
                        <a:rPr lang="en-US" sz="2800" b="1" baseline="0" smtClean="0">
                          <a:solidFill>
                            <a:srgbClr val="C00000"/>
                          </a:solidFill>
                          <a:latin typeface="Times New Roman" pitchFamily="18" charset="0"/>
                          <a:cs typeface="Times New Roman" pitchFamily="18" charset="0"/>
                        </a:rPr>
                        <a:t> </a:t>
                      </a:r>
                      <a:r>
                        <a:rPr lang="vi-VN" sz="2800" b="1" smtClean="0">
                          <a:solidFill>
                            <a:srgbClr val="C00000"/>
                          </a:solidFill>
                          <a:latin typeface="Times New Roman" pitchFamily="18" charset="0"/>
                          <a:cs typeface="Times New Roman" pitchFamily="18" charset="0"/>
                        </a:rPr>
                        <a:t>bộ phận</a:t>
                      </a:r>
                      <a:r>
                        <a:rPr lang="en-US" sz="2800" b="1" smtClean="0">
                          <a:solidFill>
                            <a:srgbClr val="C00000"/>
                          </a:solidFill>
                          <a:latin typeface="Times New Roman" pitchFamily="18" charset="0"/>
                          <a:cs typeface="Times New Roman" pitchFamily="18" charset="0"/>
                        </a:rPr>
                        <a:t> nào</a:t>
                      </a:r>
                      <a:r>
                        <a:rPr lang="vi-VN" sz="2800" b="1" smtClean="0">
                          <a:solidFill>
                            <a:srgbClr val="C00000"/>
                          </a:solidFill>
                          <a:latin typeface="Times New Roman" pitchFamily="18" charset="0"/>
                          <a:cs typeface="Times New Roman" pitchFamily="18" charset="0"/>
                        </a:rPr>
                        <a:t>? </a:t>
                      </a:r>
                      <a:endParaRPr lang="vi-VN" sz="2800" b="1" dirty="0" smtClean="0">
                        <a:solidFill>
                          <a:srgbClr val="C0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2800" b="1" dirty="0" smtClean="0">
                        <a:solidFill>
                          <a:srgbClr val="C00000"/>
                        </a:solidFill>
                        <a:latin typeface="Times New Roman" pitchFamily="18" charset="0"/>
                        <a:cs typeface="Times New Roman" pitchFamily="18" charset="0"/>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 </a:t>
                      </a:r>
                      <a:endParaRPr lang="en-US" sz="2800" dirty="0">
                        <a:latin typeface="VNI-Times"/>
                        <a:ea typeface="Times New Roman"/>
                        <a:cs typeface="Times New Roman"/>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latin typeface="Times New Roman"/>
                          <a:ea typeface="Times New Roman"/>
                          <a:cs typeface="Times New Roman"/>
                        </a:rPr>
                        <a:t> </a:t>
                      </a:r>
                      <a:r>
                        <a:rPr lang="en-US" sz="2800" smtClean="0">
                          <a:latin typeface="Times New Roman"/>
                          <a:ea typeface="Times New Roman"/>
                          <a:cs typeface="Times New Roman"/>
                        </a:rPr>
                        <a:t>Quan sát</a:t>
                      </a:r>
                      <a:r>
                        <a:rPr lang="en-US" sz="2800" baseline="0" smtClean="0">
                          <a:latin typeface="Times New Roman"/>
                          <a:ea typeface="Times New Roman"/>
                          <a:cs typeface="Times New Roman"/>
                        </a:rPr>
                        <a:t> tranh</a:t>
                      </a:r>
                      <a:endParaRPr lang="en-US" sz="2800" dirty="0">
                        <a:latin typeface="VNI-Times"/>
                        <a:ea typeface="Times New Roman"/>
                        <a:cs typeface="Times New Roman"/>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 </a:t>
                      </a:r>
                      <a:endParaRPr lang="en-US" sz="2800" dirty="0">
                        <a:latin typeface="VNI-Times"/>
                        <a:ea typeface="Times New Roman"/>
                        <a:cs typeface="Times New Roman"/>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5" name="TextBox 12"/>
          <p:cNvSpPr txBox="1">
            <a:spLocks noChangeArrowheads="1"/>
          </p:cNvSpPr>
          <p:nvPr/>
        </p:nvSpPr>
        <p:spPr bwMode="auto">
          <a:xfrm>
            <a:off x="1543050" y="76200"/>
            <a:ext cx="71437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Thứ </a:t>
            </a:r>
            <a:r>
              <a:rPr lang="en-US" sz="2800" b="1" dirty="0" smtClean="0">
                <a:latin typeface="Times New Roman" pitchFamily="18" charset="0"/>
                <a:cs typeface="Times New Roman" pitchFamily="18" charset="0"/>
              </a:rPr>
              <a:t>tư, </a:t>
            </a:r>
            <a:r>
              <a:rPr lang="en-US" sz="2800" b="1" dirty="0">
                <a:latin typeface="Times New Roman" pitchFamily="18" charset="0"/>
                <a:cs typeface="Times New Roman" pitchFamily="18" charset="0"/>
              </a:rPr>
              <a:t>ngày </a:t>
            </a:r>
            <a:r>
              <a:rPr lang="en-US" sz="2800" b="1" dirty="0" smtClean="0">
                <a:latin typeface="Times New Roman" pitchFamily="18" charset="0"/>
                <a:cs typeface="Times New Roman" pitchFamily="18" charset="0"/>
              </a:rPr>
              <a:t>28 </a:t>
            </a:r>
            <a:r>
              <a:rPr lang="en-US" sz="2800" b="1" dirty="0">
                <a:latin typeface="Times New Roman" pitchFamily="18" charset="0"/>
                <a:cs typeface="Times New Roman" pitchFamily="18" charset="0"/>
              </a:rPr>
              <a:t>tháng  10 năm </a:t>
            </a:r>
            <a:r>
              <a:rPr lang="en-US" sz="2800" b="1" dirty="0" smtClean="0">
                <a:latin typeface="Times New Roman" pitchFamily="18" charset="0"/>
                <a:cs typeface="Times New Roman" pitchFamily="18" charset="0"/>
              </a:rPr>
              <a:t>2016</a:t>
            </a:r>
            <a:endParaRPr lang="en-US" sz="2800" b="1" dirty="0">
              <a:latin typeface="Times New Roman" pitchFamily="18" charset="0"/>
              <a:cs typeface="Times New Roman" pitchFamily="18" charset="0"/>
            </a:endParaRPr>
          </a:p>
        </p:txBody>
      </p:sp>
      <p:sp>
        <p:nvSpPr>
          <p:cNvPr id="17"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18"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19" name="Action Button: Home 5">
            <a:hlinkClick r:id="rId3"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
        <p:nvSpPr>
          <p:cNvPr id="2" name="TextBox 1"/>
          <p:cNvSpPr txBox="1"/>
          <p:nvPr/>
        </p:nvSpPr>
        <p:spPr>
          <a:xfrm>
            <a:off x="5410201" y="3962400"/>
            <a:ext cx="3446462" cy="2523768"/>
          </a:xfrm>
          <a:prstGeom prst="rect">
            <a:avLst/>
          </a:prstGeom>
          <a:noFill/>
        </p:spPr>
        <p:txBody>
          <a:bodyPr wrap="square" rtlCol="0">
            <a:spAutoFit/>
          </a:bodyPr>
          <a:lstStyle/>
          <a:p>
            <a:r>
              <a:rPr lang="en-US" sz="2800" b="1">
                <a:solidFill>
                  <a:srgbClr val="990000"/>
                </a:solidFill>
                <a:latin typeface="Times New Roman" pitchFamily="18" charset="0"/>
                <a:cs typeface="Times New Roman" pitchFamily="18" charset="0"/>
              </a:rPr>
              <a:t>Cơ quan bài tiết nước tiểu gồm</a:t>
            </a:r>
            <a:r>
              <a:rPr lang="vi-VN" sz="2800" b="1">
                <a:solidFill>
                  <a:srgbClr val="990000"/>
                </a:solidFill>
                <a:latin typeface="Times New Roman" pitchFamily="18" charset="0"/>
                <a:cs typeface="Times New Roman" pitchFamily="18" charset="0"/>
              </a:rPr>
              <a:t> : thận trái, thận phải, ống dẫn nước tiểu, bóng đái, </a:t>
            </a:r>
            <a:r>
              <a:rPr lang="en-US" sz="2800" b="1">
                <a:solidFill>
                  <a:srgbClr val="990000"/>
                </a:solidFill>
                <a:latin typeface="Times New Roman" pitchFamily="18" charset="0"/>
                <a:cs typeface="Times New Roman" pitchFamily="18" charset="0"/>
              </a:rPr>
              <a:t>ố</a:t>
            </a:r>
            <a:r>
              <a:rPr lang="vi-VN" sz="2800" b="1">
                <a:solidFill>
                  <a:srgbClr val="990000"/>
                </a:solidFill>
                <a:latin typeface="Times New Roman" pitchFamily="18" charset="0"/>
                <a:cs typeface="Times New Roman" pitchFamily="18" charset="0"/>
              </a:rPr>
              <a:t>ng đái.</a:t>
            </a:r>
          </a:p>
          <a:p>
            <a:endParaRPr lang="en-US"/>
          </a:p>
        </p:txBody>
      </p:sp>
    </p:spTree>
    <p:extLst>
      <p:ext uri="{BB962C8B-B14F-4D97-AF65-F5344CB8AC3E}">
        <p14:creationId xmlns:p14="http://schemas.microsoft.com/office/powerpoint/2010/main" xmlns="" val="367747749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5181600" y="4586288"/>
            <a:ext cx="1295400" cy="366712"/>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cs typeface="Times New Roman" pitchFamily="18" charset="0"/>
            </a:endParaRPr>
          </a:p>
        </p:txBody>
      </p:sp>
      <p:pic>
        <p:nvPicPr>
          <p:cNvPr id="76803" name="Picture 3" descr="Hình ảnh019"/>
          <p:cNvPicPr>
            <a:picLocks noChangeAspect="1" noChangeArrowheads="1"/>
          </p:cNvPicPr>
          <p:nvPr/>
        </p:nvPicPr>
        <p:blipFill>
          <a:blip r:embed="rId3"/>
          <a:srcRect/>
          <a:stretch>
            <a:fillRect/>
          </a:stretch>
        </p:blipFill>
        <p:spPr bwMode="auto">
          <a:xfrm>
            <a:off x="76200" y="0"/>
            <a:ext cx="9067800" cy="6858000"/>
          </a:xfrm>
          <a:prstGeom prst="rect">
            <a:avLst/>
          </a:prstGeom>
          <a:noFill/>
          <a:ln w="9525">
            <a:noFill/>
            <a:miter lim="800000"/>
            <a:headEnd/>
            <a:tailEnd/>
          </a:ln>
        </p:spPr>
      </p:pic>
      <p:sp>
        <p:nvSpPr>
          <p:cNvPr id="76805" name="Text Box 5"/>
          <p:cNvSpPr txBox="1">
            <a:spLocks noChangeArrowheads="1"/>
          </p:cNvSpPr>
          <p:nvPr/>
        </p:nvSpPr>
        <p:spPr bwMode="auto">
          <a:xfrm>
            <a:off x="914400" y="3886200"/>
            <a:ext cx="2057400" cy="523220"/>
          </a:xfrm>
          <a:prstGeom prst="rect">
            <a:avLst/>
          </a:prstGeom>
          <a:solidFill>
            <a:schemeClr val="accent1"/>
          </a:solidFill>
          <a:ln w="9525">
            <a:noFill/>
            <a:miter lim="800000"/>
            <a:headEnd/>
            <a:tailEnd/>
          </a:ln>
        </p:spPr>
        <p:txBody>
          <a:bodyPr wrap="square">
            <a:spAutoFit/>
          </a:bodyPr>
          <a:lstStyle/>
          <a:p>
            <a:pPr algn="ctr">
              <a:spcBef>
                <a:spcPct val="50000"/>
              </a:spcBef>
            </a:pPr>
            <a:endParaRPr lang="en-US" sz="2800" i="1" dirty="0">
              <a:latin typeface="Times New Roman" pitchFamily="18" charset="0"/>
              <a:cs typeface="Times New Roman" pitchFamily="18" charset="0"/>
            </a:endParaRPr>
          </a:p>
        </p:txBody>
      </p:sp>
      <p:sp>
        <p:nvSpPr>
          <p:cNvPr id="76807" name="Text Box 7"/>
          <p:cNvSpPr txBox="1">
            <a:spLocks noChangeArrowheads="1"/>
          </p:cNvSpPr>
          <p:nvPr/>
        </p:nvSpPr>
        <p:spPr bwMode="auto">
          <a:xfrm>
            <a:off x="381000" y="6096000"/>
            <a:ext cx="1828800" cy="533400"/>
          </a:xfrm>
          <a:prstGeom prst="rect">
            <a:avLst/>
          </a:prstGeom>
          <a:solidFill>
            <a:schemeClr val="accent1"/>
          </a:solidFill>
          <a:ln w="9525">
            <a:noFill/>
            <a:miter lim="800000"/>
            <a:headEnd/>
            <a:tailEnd/>
          </a:ln>
        </p:spPr>
        <p:txBody>
          <a:bodyPr wrap="square">
            <a:noAutofit/>
          </a:bodyPr>
          <a:lstStyle/>
          <a:p>
            <a:pPr algn="ctr">
              <a:spcBef>
                <a:spcPct val="50000"/>
              </a:spcBef>
            </a:pPr>
            <a:endParaRPr lang="en-US" i="1">
              <a:latin typeface="Times New Roman" pitchFamily="18" charset="0"/>
              <a:cs typeface="Times New Roman" pitchFamily="18" charset="0"/>
            </a:endParaRPr>
          </a:p>
        </p:txBody>
      </p:sp>
      <p:sp>
        <p:nvSpPr>
          <p:cNvPr id="76808" name="Text Box 8"/>
          <p:cNvSpPr txBox="1">
            <a:spLocks noChangeArrowheads="1"/>
          </p:cNvSpPr>
          <p:nvPr/>
        </p:nvSpPr>
        <p:spPr bwMode="auto">
          <a:xfrm>
            <a:off x="7543800" y="5562600"/>
            <a:ext cx="1600200" cy="519112"/>
          </a:xfrm>
          <a:prstGeom prst="rect">
            <a:avLst/>
          </a:prstGeom>
          <a:solidFill>
            <a:schemeClr val="accent1"/>
          </a:solidFill>
          <a:ln w="9525">
            <a:noFill/>
            <a:miter lim="800000"/>
            <a:headEnd/>
            <a:tailEnd/>
          </a:ln>
        </p:spPr>
        <p:txBody>
          <a:bodyPr wrap="square">
            <a:noAutofit/>
          </a:bodyPr>
          <a:lstStyle/>
          <a:p>
            <a:pPr algn="ctr">
              <a:spcBef>
                <a:spcPct val="50000"/>
              </a:spcBef>
            </a:pPr>
            <a:endParaRPr lang="en-US" i="1">
              <a:latin typeface="Times New Roman" pitchFamily="18" charset="0"/>
              <a:cs typeface="Times New Roman" pitchFamily="18" charset="0"/>
            </a:endParaRPr>
          </a:p>
        </p:txBody>
      </p:sp>
      <p:sp>
        <p:nvSpPr>
          <p:cNvPr id="76809" name="Text Box 9"/>
          <p:cNvSpPr txBox="1">
            <a:spLocks noChangeArrowheads="1"/>
          </p:cNvSpPr>
          <p:nvPr/>
        </p:nvSpPr>
        <p:spPr bwMode="auto">
          <a:xfrm>
            <a:off x="7086600" y="3824288"/>
            <a:ext cx="1752600" cy="519112"/>
          </a:xfrm>
          <a:prstGeom prst="rect">
            <a:avLst/>
          </a:prstGeom>
          <a:solidFill>
            <a:schemeClr val="accent1"/>
          </a:solidFill>
          <a:ln w="9525">
            <a:noFill/>
            <a:miter lim="800000"/>
            <a:headEnd/>
            <a:tailEnd/>
          </a:ln>
        </p:spPr>
        <p:txBody>
          <a:bodyPr wrap="square">
            <a:noAutofit/>
          </a:bodyPr>
          <a:lstStyle/>
          <a:p>
            <a:pPr algn="ctr">
              <a:spcBef>
                <a:spcPct val="50000"/>
              </a:spcBef>
            </a:pPr>
            <a:endParaRPr lang="en-US" i="1">
              <a:latin typeface="Times New Roman" pitchFamily="18" charset="0"/>
              <a:cs typeface="Times New Roman" pitchFamily="18" charset="0"/>
            </a:endParaRPr>
          </a:p>
        </p:txBody>
      </p:sp>
      <p:sp>
        <p:nvSpPr>
          <p:cNvPr id="32778" name="Text Box 10"/>
          <p:cNvSpPr txBox="1">
            <a:spLocks noChangeArrowheads="1"/>
          </p:cNvSpPr>
          <p:nvPr/>
        </p:nvSpPr>
        <p:spPr bwMode="auto">
          <a:xfrm>
            <a:off x="1143000" y="3867150"/>
            <a:ext cx="1981200" cy="523220"/>
          </a:xfrm>
          <a:prstGeom prst="rect">
            <a:avLst/>
          </a:prstGeom>
          <a:noFill/>
          <a:ln w="9525">
            <a:noFill/>
            <a:miter lim="800000"/>
            <a:headEnd/>
            <a:tailEnd/>
          </a:ln>
        </p:spPr>
        <p:txBody>
          <a:bodyPr wrap="square">
            <a:spAutoFit/>
          </a:bodyPr>
          <a:lstStyle/>
          <a:p>
            <a:pPr>
              <a:spcBef>
                <a:spcPct val="50000"/>
              </a:spcBef>
            </a:pPr>
            <a:r>
              <a:rPr lang="en-US" sz="2800" b="1" dirty="0" err="1">
                <a:solidFill>
                  <a:srgbClr val="FF0000"/>
                </a:solidFill>
                <a:latin typeface="Times New Roman" pitchFamily="18" charset="0"/>
                <a:cs typeface="Times New Roman" pitchFamily="18" charset="0"/>
              </a:rPr>
              <a:t>Thận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phải</a:t>
            </a:r>
            <a:endParaRPr lang="en-US" sz="2800" b="1" dirty="0">
              <a:solidFill>
                <a:srgbClr val="FF0000"/>
              </a:solidFill>
              <a:latin typeface="Times New Roman" pitchFamily="18" charset="0"/>
              <a:cs typeface="Times New Roman" pitchFamily="18" charset="0"/>
            </a:endParaRPr>
          </a:p>
        </p:txBody>
      </p:sp>
      <p:sp>
        <p:nvSpPr>
          <p:cNvPr id="32779" name="Text Box 11"/>
          <p:cNvSpPr txBox="1">
            <a:spLocks noChangeArrowheads="1"/>
          </p:cNvSpPr>
          <p:nvPr/>
        </p:nvSpPr>
        <p:spPr bwMode="auto">
          <a:xfrm>
            <a:off x="7124700" y="3810000"/>
            <a:ext cx="1638300" cy="523220"/>
          </a:xfrm>
          <a:prstGeom prst="rect">
            <a:avLst/>
          </a:prstGeom>
          <a:noFill/>
          <a:ln w="9525">
            <a:noFill/>
            <a:miter lim="800000"/>
            <a:headEnd/>
            <a:tailEnd/>
          </a:ln>
        </p:spPr>
        <p:txBody>
          <a:bodyPr wrap="square">
            <a:spAutoFit/>
          </a:bodyPr>
          <a:lstStyle/>
          <a:p>
            <a:pPr>
              <a:spcBef>
                <a:spcPct val="50000"/>
              </a:spcBef>
            </a:pPr>
            <a:r>
              <a:rPr lang="en-US" sz="2800" b="1" dirty="0" err="1">
                <a:solidFill>
                  <a:srgbClr val="FF0000"/>
                </a:solidFill>
                <a:latin typeface="Times New Roman" pitchFamily="18" charset="0"/>
                <a:cs typeface="Times New Roman" pitchFamily="18" charset="0"/>
              </a:rPr>
              <a:t>Thận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trái</a:t>
            </a:r>
            <a:endParaRPr lang="en-US" sz="2800" b="1" dirty="0">
              <a:solidFill>
                <a:srgbClr val="FF0000"/>
              </a:solidFill>
              <a:latin typeface="Times New Roman" pitchFamily="18" charset="0"/>
              <a:cs typeface="Times New Roman" pitchFamily="18" charset="0"/>
            </a:endParaRPr>
          </a:p>
        </p:txBody>
      </p:sp>
      <p:sp>
        <p:nvSpPr>
          <p:cNvPr id="32781" name="Text Box 13"/>
          <p:cNvSpPr txBox="1">
            <a:spLocks noChangeArrowheads="1"/>
          </p:cNvSpPr>
          <p:nvPr/>
        </p:nvSpPr>
        <p:spPr bwMode="auto">
          <a:xfrm>
            <a:off x="7543800" y="5562600"/>
            <a:ext cx="1676400" cy="523220"/>
          </a:xfrm>
          <a:prstGeom prst="rect">
            <a:avLst/>
          </a:prstGeom>
          <a:noFill/>
          <a:ln w="9525">
            <a:noFill/>
            <a:miter lim="800000"/>
            <a:headEnd/>
            <a:tailEnd/>
          </a:ln>
        </p:spPr>
        <p:txBody>
          <a:bodyPr wrap="square">
            <a:spAutoFit/>
          </a:bodyPr>
          <a:lstStyle/>
          <a:p>
            <a:pPr>
              <a:spcBef>
                <a:spcPct val="50000"/>
              </a:spcBef>
            </a:pPr>
            <a:r>
              <a:rPr lang="en-US" sz="2800" b="1" dirty="0" err="1">
                <a:solidFill>
                  <a:srgbClr val="FF0000"/>
                </a:solidFill>
                <a:latin typeface="Times New Roman" pitchFamily="18" charset="0"/>
                <a:cs typeface="Times New Roman" pitchFamily="18" charset="0"/>
              </a:rPr>
              <a:t>Bóng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đái</a:t>
            </a:r>
            <a:endParaRPr lang="en-US" sz="2800" b="1" dirty="0">
              <a:solidFill>
                <a:srgbClr val="FF0000"/>
              </a:solidFill>
              <a:latin typeface="Times New Roman" pitchFamily="18" charset="0"/>
              <a:cs typeface="Times New Roman" pitchFamily="18" charset="0"/>
            </a:endParaRPr>
          </a:p>
        </p:txBody>
      </p:sp>
      <p:sp>
        <p:nvSpPr>
          <p:cNvPr id="32782" name="Text Box 14"/>
          <p:cNvSpPr txBox="1">
            <a:spLocks noChangeArrowheads="1"/>
          </p:cNvSpPr>
          <p:nvPr/>
        </p:nvSpPr>
        <p:spPr bwMode="auto">
          <a:xfrm>
            <a:off x="457200" y="6096000"/>
            <a:ext cx="1752600" cy="523220"/>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FF0000"/>
                </a:solidFill>
                <a:latin typeface="Times New Roman" pitchFamily="18" charset="0"/>
                <a:cs typeface="Times New Roman" pitchFamily="18" charset="0"/>
              </a:rPr>
              <a:t>Ống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đái</a:t>
            </a:r>
            <a:endParaRPr lang="en-US" sz="2800" b="1" dirty="0">
              <a:solidFill>
                <a:srgbClr val="FF000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152400" y="5105400"/>
            <a:ext cx="3124200" cy="533400"/>
          </a:xfrm>
          <a:prstGeom prst="rect">
            <a:avLst/>
          </a:prstGeom>
          <a:solidFill>
            <a:schemeClr val="accent1"/>
          </a:solidFill>
          <a:ln w="9525">
            <a:noFill/>
            <a:miter lim="800000"/>
            <a:headEnd/>
            <a:tailEnd/>
          </a:ln>
        </p:spPr>
        <p:txBody>
          <a:bodyPr wrap="square">
            <a:spAutoFit/>
          </a:bodyPr>
          <a:lstStyle/>
          <a:p>
            <a:pPr algn="ctr">
              <a:spcBef>
                <a:spcPct val="50000"/>
              </a:spcBef>
            </a:pPr>
            <a:endParaRPr lang="en-US" sz="2800" i="1" dirty="0">
              <a:latin typeface="Times New Roman" pitchFamily="18" charset="0"/>
              <a:cs typeface="Times New Roman" pitchFamily="18" charset="0"/>
            </a:endParaRPr>
          </a:p>
        </p:txBody>
      </p:sp>
      <p:sp>
        <p:nvSpPr>
          <p:cNvPr id="32780" name="Text Box 12"/>
          <p:cNvSpPr txBox="1">
            <a:spLocks noChangeArrowheads="1"/>
          </p:cNvSpPr>
          <p:nvPr/>
        </p:nvSpPr>
        <p:spPr bwMode="auto">
          <a:xfrm>
            <a:off x="152400" y="5105400"/>
            <a:ext cx="3200400" cy="523220"/>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FF0000"/>
                </a:solidFill>
                <a:latin typeface="Times New Roman" pitchFamily="18" charset="0"/>
                <a:cs typeface="Times New Roman" pitchFamily="18" charset="0"/>
              </a:rPr>
              <a:t>Ống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dẫn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tiểu</a:t>
            </a:r>
            <a:endParaRPr lang="en-US" sz="2800" b="1" dirty="0">
              <a:solidFill>
                <a:srgbClr val="FF0000"/>
              </a:solidFill>
              <a:latin typeface="Times New Roman" pitchFamily="18" charset="0"/>
              <a:cs typeface="Times New Roman" pitchFamily="18" charset="0"/>
            </a:endParaRPr>
          </a:p>
        </p:txBody>
      </p:sp>
      <p:sp>
        <p:nvSpPr>
          <p:cNvPr id="15"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16"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17" name="Action Button: Home 5">
            <a:hlinkClick r:id="rId4"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8"/>
                                        </p:tgtEl>
                                        <p:attrNameLst>
                                          <p:attrName>style.visibility</p:attrName>
                                        </p:attrNameLst>
                                      </p:cBhvr>
                                      <p:to>
                                        <p:strVal val="visible"/>
                                      </p:to>
                                    </p:set>
                                    <p:animEffect transition="in" filter="box(in)">
                                      <p:cBhvr>
                                        <p:cTn id="7" dur="500"/>
                                        <p:tgtEl>
                                          <p:spTgt spid="327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9"/>
                                        </p:tgtEl>
                                        <p:attrNameLst>
                                          <p:attrName>style.visibility</p:attrName>
                                        </p:attrNameLst>
                                      </p:cBhvr>
                                      <p:to>
                                        <p:strVal val="visible"/>
                                      </p:to>
                                    </p:set>
                                    <p:animEffect transition="in" filter="box(in)">
                                      <p:cBhvr>
                                        <p:cTn id="12" dur="500"/>
                                        <p:tgtEl>
                                          <p:spTgt spid="3277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780"/>
                                        </p:tgtEl>
                                        <p:attrNameLst>
                                          <p:attrName>style.visibility</p:attrName>
                                        </p:attrNameLst>
                                      </p:cBhvr>
                                      <p:to>
                                        <p:strVal val="visible"/>
                                      </p:to>
                                    </p:set>
                                    <p:animEffect transition="in" filter="box(in)">
                                      <p:cBhvr>
                                        <p:cTn id="17" dur="500"/>
                                        <p:tgtEl>
                                          <p:spTgt spid="3278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781"/>
                                        </p:tgtEl>
                                        <p:attrNameLst>
                                          <p:attrName>style.visibility</p:attrName>
                                        </p:attrNameLst>
                                      </p:cBhvr>
                                      <p:to>
                                        <p:strVal val="visible"/>
                                      </p:to>
                                    </p:set>
                                    <p:animEffect transition="in" filter="box(in)">
                                      <p:cBhvr>
                                        <p:cTn id="22" dur="500"/>
                                        <p:tgtEl>
                                          <p:spTgt spid="3278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782"/>
                                        </p:tgtEl>
                                        <p:attrNameLst>
                                          <p:attrName>style.visibility</p:attrName>
                                        </p:attrNameLst>
                                      </p:cBhvr>
                                      <p:to>
                                        <p:strVal val="visible"/>
                                      </p:to>
                                    </p:set>
                                    <p:animEffect transition="in" filter="box(in)">
                                      <p:cBhvr>
                                        <p:cTn id="27"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32779" grpId="0"/>
      <p:bldP spid="32781" grpId="0"/>
      <p:bldP spid="32782" grpId="0"/>
      <p:bldP spid="3278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3" name="Picture 3" descr="Hoat_dong_bai_tiet_nuoc_tieu"/>
          <p:cNvPicPr>
            <a:picLocks noChangeAspect="1" noChangeArrowheads="1"/>
          </p:cNvPicPr>
          <p:nvPr/>
        </p:nvPicPr>
        <p:blipFill>
          <a:blip r:embed="rId4"/>
          <a:srcRect/>
          <a:stretch>
            <a:fillRect/>
          </a:stretch>
        </p:blipFill>
        <p:spPr bwMode="auto">
          <a:xfrm>
            <a:off x="228600" y="2743200"/>
            <a:ext cx="8686800" cy="3657600"/>
          </a:xfrm>
          <a:prstGeom prst="rect">
            <a:avLst/>
          </a:prstGeom>
          <a:noFill/>
          <a:ln w="38100">
            <a:solidFill>
              <a:srgbClr val="7030A0"/>
            </a:solidFill>
            <a:miter lim="800000"/>
            <a:headEnd/>
            <a:tailEnd/>
          </a:ln>
        </p:spPr>
      </p:pic>
      <p:sp>
        <p:nvSpPr>
          <p:cNvPr id="17" name="Rectangle 16"/>
          <p:cNvSpPr/>
          <p:nvPr/>
        </p:nvSpPr>
        <p:spPr>
          <a:xfrm>
            <a:off x="152400" y="1143000"/>
            <a:ext cx="8686800" cy="523220"/>
          </a:xfrm>
          <a:prstGeom prst="rect">
            <a:avLst/>
          </a:prstGeom>
          <a:noFill/>
        </p:spPr>
        <p:txBody>
          <a:bodyPr wrap="square">
            <a:spAutoFit/>
          </a:bodyPr>
          <a:lstStyle/>
          <a:p>
            <a:pPr algn="ctr">
              <a:defRPr/>
            </a:pPr>
            <a:r>
              <a:rPr lang="en-US" sz="2800" b="1" u="none" dirty="0" err="1" smtClean="0">
                <a:ln w="31550" cmpd="sng">
                  <a:noFill/>
                  <a:prstDash val="solid"/>
                </a:ln>
                <a:solidFill>
                  <a:srgbClr val="FF0000"/>
                </a:solidFill>
                <a:latin typeface="Times New Roman" pitchFamily="18" charset="0"/>
                <a:cs typeface="Times New Roman" pitchFamily="18" charset="0"/>
              </a:rPr>
              <a:t>Trò</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chơi</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Tập</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làm</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phóng</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viên</a:t>
            </a:r>
            <a:endParaRPr lang="en-US" sz="2800" b="1" u="none" dirty="0">
              <a:ln w="31550" cmpd="sng">
                <a:no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5" name="Text Box 25"/>
          <p:cNvSpPr txBox="1">
            <a:spLocks noChangeArrowheads="1"/>
          </p:cNvSpPr>
          <p:nvPr/>
        </p:nvSpPr>
        <p:spPr bwMode="auto">
          <a:xfrm>
            <a:off x="152400" y="152400"/>
            <a:ext cx="8839200" cy="954107"/>
          </a:xfrm>
          <a:prstGeom prst="rect">
            <a:avLst/>
          </a:prstGeom>
          <a:solidFill>
            <a:srgbClr val="FFC000"/>
          </a:solidFill>
          <a:ln w="12700">
            <a:solidFill>
              <a:schemeClr val="tx1"/>
            </a:solidFill>
            <a:miter lim="800000"/>
            <a:headEnd/>
            <a:tailEnd/>
          </a:ln>
        </p:spPr>
        <p:txBody>
          <a:bodyPr wrap="square">
            <a:spAutoFit/>
          </a:bodyPr>
          <a:lstStyle/>
          <a:p>
            <a:pPr>
              <a:spcBef>
                <a:spcPct val="50000"/>
              </a:spcBef>
            </a:pPr>
            <a:r>
              <a:rPr lang="en-US" sz="2800" b="1" u="sng" dirty="0" err="1">
                <a:solidFill>
                  <a:srgbClr val="002060"/>
                </a:solidFill>
                <a:latin typeface="Times New Roman" pitchFamily="18" charset="0"/>
                <a:cs typeface="Times New Roman" pitchFamily="18" charset="0"/>
              </a:rPr>
              <a:t>Hoạt</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động</a:t>
            </a:r>
            <a:r>
              <a:rPr lang="en-US" sz="2800" b="1" u="sng" dirty="0">
                <a:solidFill>
                  <a:srgbClr val="002060"/>
                </a:solidFill>
                <a:latin typeface="Times New Roman" pitchFamily="18" charset="0"/>
                <a:cs typeface="Times New Roman" pitchFamily="18" charset="0"/>
              </a:rPr>
              <a:t> </a:t>
            </a:r>
            <a:r>
              <a:rPr lang="en-US" sz="2800" b="1" u="sng" dirty="0" smtClean="0">
                <a:solidFill>
                  <a:srgbClr val="002060"/>
                </a:solidFill>
                <a:latin typeface="Times New Roman" pitchFamily="18" charset="0"/>
                <a:cs typeface="Times New Roman" pitchFamily="18" charset="0"/>
              </a:rPr>
              <a:t>2</a:t>
            </a:r>
            <a:r>
              <a:rPr lang="en-US" sz="2800" b="1" dirty="0" smtClean="0">
                <a:solidFill>
                  <a:srgbClr val="002060"/>
                </a:solidFill>
                <a:latin typeface="Times New Roman" pitchFamily="18" charset="0"/>
                <a:cs typeface="Times New Roman" pitchFamily="18" charset="0"/>
              </a:rPr>
              <a:t>: </a:t>
            </a:r>
            <a:r>
              <a:rPr lang="vi-VN" sz="2800" b="1" dirty="0" smtClean="0">
                <a:solidFill>
                  <a:srgbClr val="C00000"/>
                </a:solidFill>
                <a:latin typeface="Times New Roman" pitchFamily="18" charset="0"/>
                <a:cs typeface="Times New Roman" pitchFamily="18" charset="0"/>
              </a:rPr>
              <a:t>Chức năng các bộ phận của cơ quan bài tiết nước tiểu</a:t>
            </a:r>
            <a:endParaRPr lang="en-US" sz="2800" b="1" dirty="0">
              <a:solidFill>
                <a:srgbClr val="C00000"/>
              </a:solidFill>
              <a:latin typeface="Times New Roman" pitchFamily="18" charset="0"/>
              <a:cs typeface="Times New Roman" pitchFamily="18" charset="0"/>
            </a:endParaRPr>
          </a:p>
        </p:txBody>
      </p:sp>
      <p:sp>
        <p:nvSpPr>
          <p:cNvPr id="6" name="Text Box 27"/>
          <p:cNvSpPr txBox="1">
            <a:spLocks noChangeArrowheads="1"/>
          </p:cNvSpPr>
          <p:nvPr/>
        </p:nvSpPr>
        <p:spPr bwMode="auto">
          <a:xfrm>
            <a:off x="152400" y="1676400"/>
            <a:ext cx="8763000" cy="954107"/>
          </a:xfrm>
          <a:prstGeom prst="rect">
            <a:avLst/>
          </a:prstGeom>
          <a:solidFill>
            <a:srgbClr val="3333CC"/>
          </a:solidFill>
          <a:ln w="12700" algn="ctr">
            <a:solidFill>
              <a:schemeClr val="tx1"/>
            </a:solidFill>
            <a:miter lim="800000"/>
            <a:headEnd/>
            <a:tailEnd/>
          </a:ln>
        </p:spPr>
        <p:txBody>
          <a:bodyPr wrap="square">
            <a:spAutoFit/>
          </a:bodyPr>
          <a:lstStyle/>
          <a:p>
            <a:pPr>
              <a:spcBef>
                <a:spcPct val="50000"/>
              </a:spcBef>
            </a:pPr>
            <a:r>
              <a:rPr lang="vi-VN" sz="2800" b="1" dirty="0" smtClean="0">
                <a:solidFill>
                  <a:srgbClr val="FFFF00"/>
                </a:solidFill>
                <a:latin typeface="Times New Roman" pitchFamily="18" charset="0"/>
                <a:cs typeface="Times New Roman" pitchFamily="18" charset="0"/>
              </a:rPr>
              <a:t>Hỏi</a:t>
            </a:r>
            <a:r>
              <a:rPr lang="en-US" sz="2800" b="1" dirty="0" smtClean="0">
                <a:solidFill>
                  <a:srgbClr val="FFFF00"/>
                </a:solidFill>
                <a:latin typeface="Times New Roman" pitchFamily="18" charset="0"/>
                <a:cs typeface="Times New Roman" pitchFamily="18" charset="0"/>
              </a:rPr>
              <a:t> - </a:t>
            </a:r>
            <a:r>
              <a:rPr lang="en-US" sz="2800" b="1" dirty="0" err="1" smtClean="0">
                <a:solidFill>
                  <a:srgbClr val="FFFF00"/>
                </a:solidFill>
                <a:latin typeface="Times New Roman" pitchFamily="18" charset="0"/>
                <a:cs typeface="Times New Roman" pitchFamily="18" charset="0"/>
              </a:rPr>
              <a:t>đáp</a:t>
            </a:r>
            <a:r>
              <a:rPr lang="vi-VN" sz="2800" b="1" dirty="0" smtClean="0">
                <a:solidFill>
                  <a:srgbClr val="FFFF00"/>
                </a:solidFill>
                <a:latin typeface="Times New Roman" pitchFamily="18" charset="0"/>
                <a:cs typeface="Times New Roman" pitchFamily="18" charset="0"/>
              </a:rPr>
              <a:t> nhau về chức năng của các bộ phận của cơ quan bài tiết nước tiểu</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theo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phiếu</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thảo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luận</a:t>
            </a:r>
            <a:r>
              <a:rPr lang="vi-VN" sz="2800" b="1" dirty="0" smtClean="0">
                <a:solidFill>
                  <a:srgbClr val="FFFF00"/>
                </a:solidFill>
                <a:latin typeface="Times New Roman" pitchFamily="18" charset="0"/>
                <a:cs typeface="Times New Roman" pitchFamily="18" charset="0"/>
              </a:rPr>
              <a:t>.</a:t>
            </a:r>
          </a:p>
        </p:txBody>
      </p:sp>
      <p:sp>
        <p:nvSpPr>
          <p:cNvPr id="7" name="Text Box 27"/>
          <p:cNvSpPr txBox="1">
            <a:spLocks noChangeArrowheads="1"/>
          </p:cNvSpPr>
          <p:nvPr/>
        </p:nvSpPr>
        <p:spPr bwMode="auto">
          <a:xfrm>
            <a:off x="152400" y="2635070"/>
            <a:ext cx="8763000" cy="2893100"/>
          </a:xfrm>
          <a:prstGeom prst="rect">
            <a:avLst/>
          </a:prstGeom>
          <a:solidFill>
            <a:srgbClr val="3333CC"/>
          </a:solidFill>
          <a:ln w="12700" algn="ctr">
            <a:solidFill>
              <a:schemeClr val="tx1"/>
            </a:solidFill>
            <a:miter lim="800000"/>
            <a:headEnd/>
            <a:tailEnd/>
          </a:ln>
        </p:spPr>
        <p:txBody>
          <a:bodyPr wrap="square">
            <a:spAutoFit/>
          </a:bodyPr>
          <a:lstStyle/>
          <a:p>
            <a:pPr>
              <a:spcBef>
                <a:spcPct val="50000"/>
              </a:spcBef>
            </a:pP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Thận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làm</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nhiệm</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vụ</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gì</a:t>
            </a:r>
            <a:r>
              <a:rPr lang="en-US" sz="2800" b="1" dirty="0" smtClean="0">
                <a:solidFill>
                  <a:srgbClr val="FFFF00"/>
                </a:solidFill>
                <a:latin typeface="Times New Roman" pitchFamily="18" charset="0"/>
                <a:cs typeface="Times New Roman" pitchFamily="18" charset="0"/>
              </a:rPr>
              <a:t>?</a:t>
            </a:r>
          </a:p>
          <a:p>
            <a:pPr>
              <a:spcBef>
                <a:spcPct val="50000"/>
              </a:spcBef>
            </a:pP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Nước tiểu được chứa ở đâu?</a:t>
            </a:r>
          </a:p>
          <a:p>
            <a:pPr>
              <a:spcBef>
                <a:spcPct val="50000"/>
              </a:spcBef>
            </a:pP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Nước tiểu thải ra ngoài bằng đường nào?</a:t>
            </a:r>
          </a:p>
          <a:p>
            <a:pPr>
              <a:spcBef>
                <a:spcPct val="50000"/>
              </a:spcBef>
            </a:pP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Mỗi ngày chúng ta thải ra ngoài khoảng bao nhiêu lít nước tiểu?</a:t>
            </a:r>
          </a:p>
        </p:txBody>
      </p:sp>
      <p:sp>
        <p:nvSpPr>
          <p:cNvPr id="8" name="Action Button: Beginning 3">
            <a:hlinkClick r:id="" action="ppaction://hlinkshowjump?jump=previousslide" highlightClick="1"/>
          </p:cNvPr>
          <p:cNvSpPr>
            <a:spLocks noChangeArrowheads="1"/>
          </p:cNvSpPr>
          <p:nvPr/>
        </p:nvSpPr>
        <p:spPr bwMode="auto">
          <a:xfrm>
            <a:off x="8027988" y="6524625"/>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9" name="Action Button: End 4">
            <a:hlinkClick r:id="" action="ppaction://hlinkshowjump?jump=nextslide" highlightClick="1"/>
          </p:cNvPr>
          <p:cNvSpPr>
            <a:spLocks noChangeArrowheads="1"/>
          </p:cNvSpPr>
          <p:nvPr/>
        </p:nvSpPr>
        <p:spPr bwMode="auto">
          <a:xfrm>
            <a:off x="8856663" y="6524625"/>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10" name="Action Button: Home 5">
            <a:hlinkClick r:id="rId5" action="ppaction://hlinksldjump" highlightClick="1"/>
          </p:cNvPr>
          <p:cNvSpPr>
            <a:spLocks noChangeArrowheads="1"/>
          </p:cNvSpPr>
          <p:nvPr/>
        </p:nvSpPr>
        <p:spPr bwMode="auto">
          <a:xfrm>
            <a:off x="8423275" y="6524625"/>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P spid="6"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Text Box 27"/>
          <p:cNvSpPr txBox="1">
            <a:spLocks noChangeArrowheads="1"/>
          </p:cNvSpPr>
          <p:nvPr/>
        </p:nvSpPr>
        <p:spPr bwMode="auto">
          <a:xfrm>
            <a:off x="152400" y="722293"/>
            <a:ext cx="8763000" cy="523220"/>
          </a:xfrm>
          <a:prstGeom prst="rect">
            <a:avLst/>
          </a:prstGeom>
          <a:solidFill>
            <a:srgbClr val="3333CC"/>
          </a:solidFill>
          <a:ln w="12700" algn="ctr">
            <a:solidFill>
              <a:schemeClr val="tx1"/>
            </a:solidFill>
            <a:miter lim="800000"/>
            <a:headEnd/>
            <a:tailEnd/>
          </a:ln>
        </p:spPr>
        <p:txBody>
          <a:bodyPr wrap="square">
            <a:spAutoFit/>
          </a:bodyPr>
          <a:lstStyle/>
          <a:p>
            <a:pPr>
              <a:spcBef>
                <a:spcPct val="50000"/>
              </a:spcBef>
            </a:pP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Thận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làm</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nhiệm</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vụ</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gì</a:t>
            </a:r>
            <a:r>
              <a:rPr lang="en-US" sz="2800" b="1" dirty="0" smtClean="0">
                <a:solidFill>
                  <a:srgbClr val="FFFF00"/>
                </a:solidFill>
                <a:latin typeface="Times New Roman" pitchFamily="18" charset="0"/>
                <a:cs typeface="Times New Roman" pitchFamily="18" charset="0"/>
              </a:rPr>
              <a:t>?</a:t>
            </a:r>
          </a:p>
        </p:txBody>
      </p:sp>
      <p:sp>
        <p:nvSpPr>
          <p:cNvPr id="8" name="Text Box 27"/>
          <p:cNvSpPr txBox="1">
            <a:spLocks noChangeArrowheads="1"/>
          </p:cNvSpPr>
          <p:nvPr/>
        </p:nvSpPr>
        <p:spPr bwMode="auto">
          <a:xfrm>
            <a:off x="152400" y="2017693"/>
            <a:ext cx="8763000" cy="523220"/>
          </a:xfrm>
          <a:prstGeom prst="rect">
            <a:avLst/>
          </a:prstGeom>
          <a:solidFill>
            <a:srgbClr val="3333CC"/>
          </a:solidFill>
          <a:ln w="12700" algn="ctr">
            <a:solidFill>
              <a:schemeClr val="tx1"/>
            </a:solidFill>
            <a:miter lim="800000"/>
            <a:headEnd/>
            <a:tailEnd/>
          </a:ln>
        </p:spPr>
        <p:txBody>
          <a:bodyPr wrap="square">
            <a:spAutoFit/>
          </a:bodyPr>
          <a:lstStyle/>
          <a:p>
            <a:pPr>
              <a:spcBef>
                <a:spcPct val="50000"/>
              </a:spcBef>
            </a:pP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Nước tiểu được chứa ở đâu?</a:t>
            </a:r>
          </a:p>
        </p:txBody>
      </p:sp>
      <p:sp>
        <p:nvSpPr>
          <p:cNvPr id="9" name="Text Box 27"/>
          <p:cNvSpPr txBox="1">
            <a:spLocks noChangeArrowheads="1"/>
          </p:cNvSpPr>
          <p:nvPr/>
        </p:nvSpPr>
        <p:spPr bwMode="auto">
          <a:xfrm>
            <a:off x="152400" y="3313093"/>
            <a:ext cx="8763000" cy="523220"/>
          </a:xfrm>
          <a:prstGeom prst="rect">
            <a:avLst/>
          </a:prstGeom>
          <a:solidFill>
            <a:srgbClr val="3333CC"/>
          </a:solidFill>
          <a:ln w="12700" algn="ctr">
            <a:solidFill>
              <a:schemeClr val="tx1"/>
            </a:solidFill>
            <a:miter lim="800000"/>
            <a:headEnd/>
            <a:tailEnd/>
          </a:ln>
        </p:spPr>
        <p:txBody>
          <a:bodyPr wrap="square">
            <a:spAutoFit/>
          </a:bodyPr>
          <a:lstStyle/>
          <a:p>
            <a:pPr>
              <a:spcBef>
                <a:spcPct val="50000"/>
              </a:spcBef>
            </a:pP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Nước tiểu thải ra ngoài bằng đường nào?</a:t>
            </a:r>
          </a:p>
        </p:txBody>
      </p:sp>
      <p:sp>
        <p:nvSpPr>
          <p:cNvPr id="10" name="Text Box 27"/>
          <p:cNvSpPr txBox="1">
            <a:spLocks noChangeArrowheads="1"/>
          </p:cNvSpPr>
          <p:nvPr/>
        </p:nvSpPr>
        <p:spPr bwMode="auto">
          <a:xfrm>
            <a:off x="152400" y="4608493"/>
            <a:ext cx="8763000" cy="954107"/>
          </a:xfrm>
          <a:prstGeom prst="rect">
            <a:avLst/>
          </a:prstGeom>
          <a:solidFill>
            <a:srgbClr val="3333CC"/>
          </a:solidFill>
          <a:ln w="12700" algn="ctr">
            <a:solidFill>
              <a:schemeClr val="tx1"/>
            </a:solidFill>
            <a:miter lim="800000"/>
            <a:headEnd/>
            <a:tailEnd/>
          </a:ln>
        </p:spPr>
        <p:txBody>
          <a:bodyPr wrap="square">
            <a:spAutoFit/>
          </a:bodyPr>
          <a:lstStyle/>
          <a:p>
            <a:pPr>
              <a:spcBef>
                <a:spcPct val="50000"/>
              </a:spcBef>
            </a:pP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Mỗi ngày chúng ta thải ra ngoài khoảng bao nhiêu lít nước tiểu?</a:t>
            </a:r>
          </a:p>
        </p:txBody>
      </p:sp>
      <p:sp>
        <p:nvSpPr>
          <p:cNvPr id="11" name="Text Box 13"/>
          <p:cNvSpPr txBox="1">
            <a:spLocks noChangeArrowheads="1"/>
          </p:cNvSpPr>
          <p:nvPr/>
        </p:nvSpPr>
        <p:spPr bwMode="auto">
          <a:xfrm>
            <a:off x="152400" y="5675293"/>
            <a:ext cx="8763000" cy="954107"/>
          </a:xfrm>
          <a:prstGeom prst="rect">
            <a:avLst/>
          </a:prstGeom>
          <a:solidFill>
            <a:srgbClr val="92D050"/>
          </a:solidFill>
          <a:ln w="12700" algn="ctr">
            <a:solidFill>
              <a:schemeClr val="tx1"/>
            </a:solidFill>
            <a:miter lim="800000"/>
            <a:headEnd/>
            <a:tailEnd/>
          </a:ln>
        </p:spPr>
        <p:txBody>
          <a:bodyPr wrap="square">
            <a:spAutoFit/>
          </a:bodyPr>
          <a:lstStyle/>
          <a:p>
            <a:pPr>
              <a:spcBef>
                <a:spcPct val="50000"/>
              </a:spcBef>
            </a:pPr>
            <a:r>
              <a:rPr lang="en-US" sz="2800" b="1" dirty="0" smtClean="0">
                <a:solidFill>
                  <a:srgbClr val="800000"/>
                </a:solidFill>
                <a:latin typeface="Times New Roman" pitchFamily="18" charset="0"/>
                <a:cs typeface="Times New Roman" pitchFamily="18" charset="0"/>
              </a:rPr>
              <a:t>-</a:t>
            </a:r>
            <a:r>
              <a:rPr lang="vi-VN" sz="2800" b="1" dirty="0" smtClean="0">
                <a:solidFill>
                  <a:srgbClr val="800000"/>
                </a:solidFill>
                <a:latin typeface="Times New Roman" pitchFamily="18" charset="0"/>
                <a:cs typeface="Times New Roman" pitchFamily="18" charset="0"/>
              </a:rPr>
              <a:t> Mỗi ngày chúng ta thải ra ngoài khoảng 1 đến 1 lít rưỡi nước tiểu.</a:t>
            </a:r>
          </a:p>
        </p:txBody>
      </p:sp>
      <p:sp>
        <p:nvSpPr>
          <p:cNvPr id="12" name="Text Box 13"/>
          <p:cNvSpPr txBox="1">
            <a:spLocks noChangeArrowheads="1"/>
          </p:cNvSpPr>
          <p:nvPr/>
        </p:nvSpPr>
        <p:spPr bwMode="auto">
          <a:xfrm>
            <a:off x="152400" y="2627293"/>
            <a:ext cx="8763000" cy="523220"/>
          </a:xfrm>
          <a:prstGeom prst="rect">
            <a:avLst/>
          </a:prstGeom>
          <a:solidFill>
            <a:srgbClr val="92D050"/>
          </a:solidFill>
          <a:ln w="12700" algn="ctr">
            <a:solidFill>
              <a:schemeClr val="tx1"/>
            </a:solidFill>
            <a:miter lim="800000"/>
            <a:headEnd/>
            <a:tailEnd/>
          </a:ln>
        </p:spPr>
        <p:txBody>
          <a:bodyPr wrap="square">
            <a:spAutoFit/>
          </a:bodyPr>
          <a:lstStyle/>
          <a:p>
            <a:pPr>
              <a:spcBef>
                <a:spcPct val="50000"/>
              </a:spcBef>
            </a:pPr>
            <a:r>
              <a:rPr lang="en-US" sz="2800" b="1" dirty="0" smtClean="0">
                <a:solidFill>
                  <a:srgbClr val="800000"/>
                </a:solidFill>
                <a:latin typeface="Times New Roman" pitchFamily="18" charset="0"/>
                <a:cs typeface="Times New Roman" pitchFamily="18" charset="0"/>
              </a:rPr>
              <a:t>- </a:t>
            </a:r>
            <a:r>
              <a:rPr lang="vi-VN" sz="2800" b="1" dirty="0" smtClean="0">
                <a:solidFill>
                  <a:srgbClr val="800000"/>
                </a:solidFill>
                <a:latin typeface="Times New Roman" pitchFamily="18" charset="0"/>
                <a:cs typeface="Times New Roman" pitchFamily="18" charset="0"/>
              </a:rPr>
              <a:t>Nước tiểu được chứa ở bóng đái.</a:t>
            </a:r>
          </a:p>
        </p:txBody>
      </p:sp>
      <p:sp>
        <p:nvSpPr>
          <p:cNvPr id="14" name="Text Box 13"/>
          <p:cNvSpPr txBox="1">
            <a:spLocks noChangeArrowheads="1"/>
          </p:cNvSpPr>
          <p:nvPr/>
        </p:nvSpPr>
        <p:spPr bwMode="auto">
          <a:xfrm>
            <a:off x="152400" y="1331893"/>
            <a:ext cx="8763000" cy="523220"/>
          </a:xfrm>
          <a:prstGeom prst="rect">
            <a:avLst/>
          </a:prstGeom>
          <a:solidFill>
            <a:srgbClr val="92D050"/>
          </a:solidFill>
          <a:ln w="12700" algn="ctr">
            <a:solidFill>
              <a:schemeClr val="tx1"/>
            </a:solidFill>
            <a:miter lim="800000"/>
            <a:headEnd/>
            <a:tailEnd/>
          </a:ln>
        </p:spPr>
        <p:txBody>
          <a:bodyPr wrap="square">
            <a:spAutoFit/>
          </a:bodyPr>
          <a:lstStyle/>
          <a:p>
            <a:pPr>
              <a:spcBef>
                <a:spcPct val="50000"/>
              </a:spcBef>
            </a:pPr>
            <a:r>
              <a:rPr lang="en-US" sz="2800" b="1" dirty="0" smtClean="0">
                <a:solidFill>
                  <a:srgbClr val="800000"/>
                </a:solidFill>
                <a:latin typeface="Times New Roman" pitchFamily="18" charset="0"/>
                <a:cs typeface="Times New Roman" pitchFamily="18" charset="0"/>
              </a:rPr>
              <a:t>- </a:t>
            </a:r>
            <a:r>
              <a:rPr lang="vi-VN" sz="2800" b="1" dirty="0" smtClean="0">
                <a:solidFill>
                  <a:srgbClr val="800000"/>
                </a:solidFill>
                <a:latin typeface="Times New Roman" pitchFamily="18" charset="0"/>
                <a:cs typeface="Times New Roman" pitchFamily="18" charset="0"/>
              </a:rPr>
              <a:t>Lọc máu, lấy ra những chất thải tạo thành nước tiểu.</a:t>
            </a:r>
          </a:p>
        </p:txBody>
      </p:sp>
      <p:sp>
        <p:nvSpPr>
          <p:cNvPr id="15" name="Text Box 13"/>
          <p:cNvSpPr txBox="1">
            <a:spLocks noChangeArrowheads="1"/>
          </p:cNvSpPr>
          <p:nvPr/>
        </p:nvSpPr>
        <p:spPr bwMode="auto">
          <a:xfrm>
            <a:off x="152400" y="3922693"/>
            <a:ext cx="8763000" cy="523220"/>
          </a:xfrm>
          <a:prstGeom prst="rect">
            <a:avLst/>
          </a:prstGeom>
          <a:solidFill>
            <a:srgbClr val="92D050"/>
          </a:solidFill>
          <a:ln w="12700" algn="ctr">
            <a:solidFill>
              <a:schemeClr val="tx1"/>
            </a:solidFill>
            <a:miter lim="800000"/>
            <a:headEnd/>
            <a:tailEnd/>
          </a:ln>
        </p:spPr>
        <p:txBody>
          <a:bodyPr wrap="square">
            <a:spAutoFit/>
          </a:bodyPr>
          <a:lstStyle/>
          <a:p>
            <a:pPr>
              <a:spcBef>
                <a:spcPct val="50000"/>
              </a:spcBef>
            </a:pPr>
            <a:r>
              <a:rPr lang="en-US" sz="2800" b="1" dirty="0" smtClean="0">
                <a:solidFill>
                  <a:srgbClr val="800000"/>
                </a:solidFill>
                <a:latin typeface="Times New Roman" pitchFamily="18" charset="0"/>
                <a:cs typeface="Times New Roman" pitchFamily="18" charset="0"/>
              </a:rPr>
              <a:t>- </a:t>
            </a:r>
            <a:r>
              <a:rPr lang="vi-VN" sz="2800" b="1" dirty="0" smtClean="0">
                <a:solidFill>
                  <a:srgbClr val="800000"/>
                </a:solidFill>
                <a:latin typeface="Times New Roman" pitchFamily="18" charset="0"/>
                <a:cs typeface="Times New Roman" pitchFamily="18" charset="0"/>
              </a:rPr>
              <a:t>Nước tiểu được thải ra ngoài bằng ống đái.</a:t>
            </a:r>
          </a:p>
        </p:txBody>
      </p:sp>
      <p:sp>
        <p:nvSpPr>
          <p:cNvPr id="16" name="Rectangle 15"/>
          <p:cNvSpPr/>
          <p:nvPr/>
        </p:nvSpPr>
        <p:spPr>
          <a:xfrm>
            <a:off x="0" y="112693"/>
            <a:ext cx="8686800" cy="523220"/>
          </a:xfrm>
          <a:prstGeom prst="rect">
            <a:avLst/>
          </a:prstGeom>
          <a:noFill/>
        </p:spPr>
        <p:txBody>
          <a:bodyPr wrap="square">
            <a:spAutoFit/>
          </a:bodyPr>
          <a:lstStyle/>
          <a:p>
            <a:pPr algn="ctr">
              <a:defRPr/>
            </a:pPr>
            <a:r>
              <a:rPr lang="en-US" sz="2800" b="1" u="none" dirty="0" err="1" smtClean="0">
                <a:ln w="31550" cmpd="sng">
                  <a:noFill/>
                  <a:prstDash val="solid"/>
                </a:ln>
                <a:solidFill>
                  <a:srgbClr val="FF0000"/>
                </a:solidFill>
                <a:latin typeface="Times New Roman" pitchFamily="18" charset="0"/>
                <a:cs typeface="Times New Roman" pitchFamily="18" charset="0"/>
              </a:rPr>
              <a:t>Trò</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chơi</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Tập</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làm</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phóng</a:t>
            </a:r>
            <a:r>
              <a:rPr lang="en-US" sz="2800" b="1" u="none" dirty="0" smtClean="0">
                <a:ln w="31550" cmpd="sng">
                  <a:noFill/>
                  <a:prstDash val="solid"/>
                </a:ln>
                <a:solidFill>
                  <a:srgbClr val="FF0000"/>
                </a:solidFill>
                <a:latin typeface="Times New Roman" pitchFamily="18" charset="0"/>
                <a:cs typeface="Times New Roman" pitchFamily="18" charset="0"/>
              </a:rPr>
              <a:t> </a:t>
            </a:r>
            <a:r>
              <a:rPr lang="en-US" sz="2800" b="1" u="none" dirty="0" err="1" smtClean="0">
                <a:ln w="31550" cmpd="sng">
                  <a:noFill/>
                  <a:prstDash val="solid"/>
                </a:ln>
                <a:solidFill>
                  <a:srgbClr val="FF0000"/>
                </a:solidFill>
                <a:latin typeface="Times New Roman" pitchFamily="18" charset="0"/>
                <a:cs typeface="Times New Roman" pitchFamily="18" charset="0"/>
              </a:rPr>
              <a:t>viên</a:t>
            </a:r>
            <a:endParaRPr lang="en-US" sz="2800" b="1" u="none" dirty="0">
              <a:ln w="31550" cmpd="sng">
                <a:no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13"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17"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18" name="Action Button: Home 5">
            <a:hlinkClick r:id="rId4"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166937" y="538460"/>
            <a:ext cx="54292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Tự</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nhiên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xã</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hội</a:t>
            </a:r>
            <a:endParaRPr lang="en-US" sz="2800" b="1" u="sng" dirty="0">
              <a:latin typeface="Times New Roman" pitchFamily="18" charset="0"/>
              <a:cs typeface="Times New Roman" pitchFamily="18" charset="0"/>
            </a:endParaRPr>
          </a:p>
        </p:txBody>
      </p:sp>
      <p:sp>
        <p:nvSpPr>
          <p:cNvPr id="14" name="TextBox 12"/>
          <p:cNvSpPr txBox="1">
            <a:spLocks noChangeArrowheads="1"/>
          </p:cNvSpPr>
          <p:nvPr/>
        </p:nvSpPr>
        <p:spPr bwMode="auto">
          <a:xfrm>
            <a:off x="2123728" y="1010305"/>
            <a:ext cx="5616624" cy="584775"/>
          </a:xfrm>
          <a:prstGeom prst="rect">
            <a:avLst/>
          </a:prstGeom>
          <a:noFill/>
          <a:ln w="28575">
            <a:noFill/>
            <a:miter lim="800000"/>
            <a:headEnd/>
            <a:tailEnd/>
          </a:ln>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endParaRPr lang="en-US" sz="3200" b="1" dirty="0">
              <a:solidFill>
                <a:srgbClr val="FF0000"/>
              </a:solidFill>
              <a:latin typeface="Times New Roman" pitchFamily="18" charset="0"/>
              <a:cs typeface="Times New Roman" pitchFamily="18" charset="0"/>
            </a:endParaRPr>
          </a:p>
        </p:txBody>
      </p:sp>
      <p:sp>
        <p:nvSpPr>
          <p:cNvPr id="21" name="Text Box 4"/>
          <p:cNvSpPr txBox="1">
            <a:spLocks noChangeArrowheads="1"/>
          </p:cNvSpPr>
          <p:nvPr/>
        </p:nvSpPr>
        <p:spPr bwMode="auto">
          <a:xfrm>
            <a:off x="228600" y="2743200"/>
            <a:ext cx="8610600" cy="3754874"/>
          </a:xfrm>
          <a:prstGeom prst="rect">
            <a:avLst/>
          </a:prstGeom>
          <a:solidFill>
            <a:schemeClr val="accent4">
              <a:lumMod val="40000"/>
              <a:lumOff val="60000"/>
            </a:schemeClr>
          </a:solidFill>
          <a:ln w="25400">
            <a:solidFill>
              <a:srgbClr val="00B050"/>
            </a:solidFill>
            <a:prstDash val="lgDash"/>
            <a:miter lim="800000"/>
            <a:headEnd/>
            <a:tailEnd/>
          </a:ln>
        </p:spPr>
        <p:txBody>
          <a:bodyPr>
            <a:spAutoFit/>
          </a:bodyPr>
          <a:lstStyle/>
          <a:p>
            <a:pPr>
              <a:spcBef>
                <a:spcPct val="50000"/>
              </a:spcBef>
            </a:pPr>
            <a:r>
              <a:rPr lang="vi-VN" sz="2800" b="1" dirty="0" smtClean="0">
                <a:solidFill>
                  <a:srgbClr val="C00000"/>
                </a:solidFill>
                <a:latin typeface="Times New Roman" pitchFamily="18" charset="0"/>
                <a:cs typeface="Times New Roman" pitchFamily="18" charset="0"/>
              </a:rPr>
              <a:t>- Thận có chức năng lọc máu, lấy ra các chất thải độc hại có trong máu tạo thành nước tiểu.</a:t>
            </a:r>
          </a:p>
          <a:p>
            <a:pPr>
              <a:spcBef>
                <a:spcPct val="50000"/>
              </a:spcBef>
            </a:pPr>
            <a:r>
              <a:rPr lang="vi-VN" sz="2800" b="1" dirty="0" smtClean="0">
                <a:solidFill>
                  <a:srgbClr val="C00000"/>
                </a:solidFill>
                <a:latin typeface="Times New Roman" pitchFamily="18" charset="0"/>
                <a:cs typeface="Times New Roman" pitchFamily="18" charset="0"/>
              </a:rPr>
              <a:t>- Ống dẫn nước tiểu cho nước tiểu đi từ thận xuống bóng đái.</a:t>
            </a:r>
          </a:p>
          <a:p>
            <a:pPr>
              <a:spcBef>
                <a:spcPct val="50000"/>
              </a:spcBef>
            </a:pPr>
            <a:r>
              <a:rPr lang="vi-VN" sz="2800" b="1" dirty="0" smtClean="0">
                <a:solidFill>
                  <a:srgbClr val="C00000"/>
                </a:solidFill>
                <a:latin typeface="Times New Roman" pitchFamily="18" charset="0"/>
                <a:cs typeface="Times New Roman" pitchFamily="18" charset="0"/>
              </a:rPr>
              <a:t>- Bóng đái có chức năng chứa nước tiểu.</a:t>
            </a:r>
          </a:p>
          <a:p>
            <a:pPr>
              <a:spcBef>
                <a:spcPct val="50000"/>
              </a:spcBef>
            </a:pPr>
            <a:r>
              <a:rPr lang="vi-VN" sz="2800" b="1" dirty="0" smtClean="0">
                <a:solidFill>
                  <a:srgbClr val="C00000"/>
                </a:solidFill>
                <a:latin typeface="Times New Roman" pitchFamily="18" charset="0"/>
                <a:cs typeface="Times New Roman" pitchFamily="18" charset="0"/>
              </a:rPr>
              <a:t>- Ống đái có chức năng dẫn nước tiểu từ bóng đái ra ngoài.</a:t>
            </a:r>
          </a:p>
        </p:txBody>
      </p:sp>
      <p:sp>
        <p:nvSpPr>
          <p:cNvPr id="13" name="Text Box 25"/>
          <p:cNvSpPr txBox="1">
            <a:spLocks noChangeArrowheads="1"/>
          </p:cNvSpPr>
          <p:nvPr/>
        </p:nvSpPr>
        <p:spPr bwMode="auto">
          <a:xfrm>
            <a:off x="152400" y="1636693"/>
            <a:ext cx="8839200" cy="954107"/>
          </a:xfrm>
          <a:prstGeom prst="rect">
            <a:avLst/>
          </a:prstGeom>
          <a:solidFill>
            <a:srgbClr val="FFC000"/>
          </a:solidFill>
          <a:ln w="12700">
            <a:solidFill>
              <a:schemeClr val="tx1"/>
            </a:solidFill>
            <a:miter lim="800000"/>
            <a:headEnd/>
            <a:tailEnd/>
          </a:ln>
        </p:spPr>
        <p:txBody>
          <a:bodyPr wrap="square">
            <a:spAutoFit/>
          </a:bodyPr>
          <a:lstStyle/>
          <a:p>
            <a:pPr>
              <a:spcBef>
                <a:spcPct val="50000"/>
              </a:spcBef>
            </a:pPr>
            <a:r>
              <a:rPr lang="en-US" sz="2800" b="1" dirty="0" err="1">
                <a:solidFill>
                  <a:srgbClr val="002060"/>
                </a:solidFill>
                <a:latin typeface="Times New Roman" pitchFamily="18" charset="0"/>
                <a:cs typeface="Times New Roman" pitchFamily="18" charset="0"/>
              </a:rPr>
              <a:t>Hoạt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động</a:t>
            </a: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2: </a:t>
            </a:r>
            <a:r>
              <a:rPr lang="vi-VN" sz="2800" b="1" dirty="0" smtClean="0">
                <a:solidFill>
                  <a:srgbClr val="C00000"/>
                </a:solidFill>
                <a:latin typeface="Times New Roman" pitchFamily="18" charset="0"/>
                <a:cs typeface="Times New Roman" pitchFamily="18" charset="0"/>
              </a:rPr>
              <a:t>Chức năng các bộ phận của cơ quan bài tiết nước tiểu</a:t>
            </a:r>
            <a:endParaRPr lang="en-US" sz="2800" b="1" dirty="0">
              <a:solidFill>
                <a:srgbClr val="C00000"/>
              </a:solidFill>
              <a:latin typeface="Times New Roman" pitchFamily="18" charset="0"/>
              <a:cs typeface="Times New Roman" pitchFamily="18" charset="0"/>
            </a:endParaRPr>
          </a:p>
        </p:txBody>
      </p:sp>
      <p:sp>
        <p:nvSpPr>
          <p:cNvPr id="15" name="TextBox 12"/>
          <p:cNvSpPr txBox="1">
            <a:spLocks noChangeArrowheads="1"/>
          </p:cNvSpPr>
          <p:nvPr/>
        </p:nvSpPr>
        <p:spPr bwMode="auto">
          <a:xfrm>
            <a:off x="1543050" y="76200"/>
            <a:ext cx="71437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Thứ </a:t>
            </a:r>
            <a:r>
              <a:rPr lang="en-US" sz="2800" b="1" dirty="0" smtClean="0">
                <a:latin typeface="Times New Roman" pitchFamily="18" charset="0"/>
                <a:cs typeface="Times New Roman" pitchFamily="18" charset="0"/>
              </a:rPr>
              <a:t>tư, </a:t>
            </a:r>
            <a:r>
              <a:rPr lang="en-US" sz="2800" b="1" dirty="0">
                <a:latin typeface="Times New Roman" pitchFamily="18" charset="0"/>
                <a:cs typeface="Times New Roman" pitchFamily="18" charset="0"/>
              </a:rPr>
              <a:t>ngày </a:t>
            </a:r>
            <a:r>
              <a:rPr lang="en-US" sz="2800" b="1" dirty="0" smtClean="0">
                <a:latin typeface="Times New Roman" pitchFamily="18" charset="0"/>
                <a:cs typeface="Times New Roman" pitchFamily="18" charset="0"/>
              </a:rPr>
              <a:t>28 </a:t>
            </a:r>
            <a:r>
              <a:rPr lang="en-US" sz="2800" b="1" dirty="0">
                <a:latin typeface="Times New Roman" pitchFamily="18" charset="0"/>
                <a:cs typeface="Times New Roman" pitchFamily="18" charset="0"/>
              </a:rPr>
              <a:t>tháng  10 năm </a:t>
            </a:r>
            <a:r>
              <a:rPr lang="en-US" sz="2800" b="1" dirty="0" smtClean="0">
                <a:latin typeface="Times New Roman" pitchFamily="18" charset="0"/>
                <a:cs typeface="Times New Roman" pitchFamily="18" charset="0"/>
              </a:rPr>
              <a:t>2016</a:t>
            </a:r>
            <a:endParaRPr lang="en-US" sz="2800" b="1" dirty="0">
              <a:latin typeface="Times New Roman" pitchFamily="18" charset="0"/>
              <a:cs typeface="Times New Roman" pitchFamily="18" charset="0"/>
            </a:endParaRPr>
          </a:p>
        </p:txBody>
      </p:sp>
      <p:sp>
        <p:nvSpPr>
          <p:cNvPr id="16"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17"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18" name="Action Button: Home 5">
            <a:hlinkClick r:id="rId4"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166937" y="538460"/>
            <a:ext cx="54292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Tự</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nhiên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xã</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hội</a:t>
            </a:r>
            <a:endParaRPr lang="en-US" sz="2800" b="1" u="sng" dirty="0">
              <a:latin typeface="Times New Roman" pitchFamily="18" charset="0"/>
              <a:cs typeface="Times New Roman" pitchFamily="18" charset="0"/>
            </a:endParaRPr>
          </a:p>
        </p:txBody>
      </p:sp>
      <p:sp>
        <p:nvSpPr>
          <p:cNvPr id="14" name="TextBox 12"/>
          <p:cNvSpPr txBox="1">
            <a:spLocks noChangeArrowheads="1"/>
          </p:cNvSpPr>
          <p:nvPr/>
        </p:nvSpPr>
        <p:spPr bwMode="auto">
          <a:xfrm>
            <a:off x="2123728" y="1010305"/>
            <a:ext cx="5616624" cy="584775"/>
          </a:xfrm>
          <a:prstGeom prst="rect">
            <a:avLst/>
          </a:prstGeom>
          <a:noFill/>
          <a:ln w="28575">
            <a:noFill/>
            <a:miter lim="800000"/>
            <a:headEnd/>
            <a:tailEnd/>
          </a:ln>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endParaRPr lang="en-US" sz="3200" b="1" dirty="0">
              <a:solidFill>
                <a:srgbClr val="FF0000"/>
              </a:solidFill>
              <a:latin typeface="Times New Roman" pitchFamily="18" charset="0"/>
              <a:cs typeface="Times New Roman" pitchFamily="18" charset="0"/>
            </a:endParaRPr>
          </a:p>
        </p:txBody>
      </p:sp>
      <p:sp>
        <p:nvSpPr>
          <p:cNvPr id="21" name="Text Box 4"/>
          <p:cNvSpPr txBox="1">
            <a:spLocks noChangeArrowheads="1"/>
          </p:cNvSpPr>
          <p:nvPr/>
        </p:nvSpPr>
        <p:spPr bwMode="auto">
          <a:xfrm>
            <a:off x="228600" y="2517100"/>
            <a:ext cx="8610600" cy="2893100"/>
          </a:xfrm>
          <a:prstGeom prst="rect">
            <a:avLst/>
          </a:prstGeom>
          <a:noFill/>
          <a:ln w="25400">
            <a:solidFill>
              <a:srgbClr val="00B050"/>
            </a:solidFill>
            <a:prstDash val="lgDash"/>
            <a:miter lim="800000"/>
            <a:headEnd/>
            <a:tailEnd/>
          </a:ln>
        </p:spPr>
        <p:txBody>
          <a:bodyPr>
            <a:spAutoFit/>
          </a:bodyPr>
          <a:lstStyle/>
          <a:p>
            <a:pPr>
              <a:spcBef>
                <a:spcPct val="50000"/>
              </a:spcBef>
            </a:pPr>
            <a:r>
              <a:rPr lang="vi-VN" sz="2800" b="1" dirty="0" smtClean="0">
                <a:solidFill>
                  <a:srgbClr val="C00000"/>
                </a:solidFill>
                <a:latin typeface="Times New Roman" pitchFamily="18" charset="0"/>
                <a:cs typeface="Times New Roman" pitchFamily="18" charset="0"/>
              </a:rPr>
              <a:t>- </a:t>
            </a:r>
            <a:r>
              <a:rPr lang="vi-VN" sz="2800" b="1" dirty="0" smtClean="0">
                <a:solidFill>
                  <a:srgbClr val="002060"/>
                </a:solidFill>
                <a:latin typeface="Times New Roman" pitchFamily="18" charset="0"/>
                <a:cs typeface="Times New Roman" pitchFamily="18" charset="0"/>
              </a:rPr>
              <a:t>Cơ quan bài tiết nước tiểu gồm: hai quả thận, hai ống dẫn nước tiểu, bóng đái và ống đái.</a:t>
            </a:r>
          </a:p>
          <a:p>
            <a:pPr>
              <a:spcBef>
                <a:spcPct val="50000"/>
              </a:spcBef>
            </a:pPr>
            <a:r>
              <a:rPr lang="vi-VN" sz="2800" b="1" dirty="0" smtClean="0">
                <a:solidFill>
                  <a:srgbClr val="002060"/>
                </a:solidFill>
                <a:latin typeface="Times New Roman" pitchFamily="18" charset="0"/>
                <a:cs typeface="Times New Roman" pitchFamily="18" charset="0"/>
              </a:rPr>
              <a:t>- Thận có chức năng lọc máu, lấy ra các chất thải độc hại có trong máu tạo thành nước tiểu. Nước tiểu được đưa xuống bóng đái qua ống dẫn nước tiểu, sau đó thải ra ngoài qua ống đái.</a:t>
            </a:r>
          </a:p>
        </p:txBody>
      </p:sp>
      <p:sp>
        <p:nvSpPr>
          <p:cNvPr id="13" name="Rectangle 12"/>
          <p:cNvSpPr/>
          <p:nvPr/>
        </p:nvSpPr>
        <p:spPr>
          <a:xfrm>
            <a:off x="2590800" y="1828800"/>
            <a:ext cx="4572000" cy="523220"/>
          </a:xfrm>
          <a:prstGeom prst="rect">
            <a:avLst/>
          </a:prstGeom>
          <a:solidFill>
            <a:schemeClr val="accent4">
              <a:lumMod val="40000"/>
              <a:lumOff val="60000"/>
            </a:schemeClr>
          </a:solidFill>
        </p:spPr>
        <p:txBody>
          <a:bodyPr wrap="square">
            <a:spAutoFit/>
          </a:bodyPr>
          <a:lstStyle/>
          <a:p>
            <a:pPr algn="ctr">
              <a:defRPr/>
            </a:pPr>
            <a:r>
              <a:rPr lang="en-US" sz="2800" b="1" dirty="0" smtClean="0">
                <a:ln w="31550" cmpd="sng">
                  <a:no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Đọc mục bạn cần biết</a:t>
            </a:r>
            <a:endParaRPr lang="en-US" sz="2800" b="1" u="none" dirty="0">
              <a:ln w="31550" cmpd="sng">
                <a:no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15" name="TextBox 12"/>
          <p:cNvSpPr txBox="1">
            <a:spLocks noChangeArrowheads="1"/>
          </p:cNvSpPr>
          <p:nvPr/>
        </p:nvSpPr>
        <p:spPr bwMode="auto">
          <a:xfrm>
            <a:off x="1543050" y="76200"/>
            <a:ext cx="71437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Thứ </a:t>
            </a:r>
            <a:r>
              <a:rPr lang="en-US" sz="2800" b="1" dirty="0" smtClean="0">
                <a:latin typeface="Times New Roman" pitchFamily="18" charset="0"/>
                <a:cs typeface="Times New Roman" pitchFamily="18" charset="0"/>
              </a:rPr>
              <a:t>tư, </a:t>
            </a:r>
            <a:r>
              <a:rPr lang="en-US" sz="2800" b="1" dirty="0">
                <a:latin typeface="Times New Roman" pitchFamily="18" charset="0"/>
                <a:cs typeface="Times New Roman" pitchFamily="18" charset="0"/>
              </a:rPr>
              <a:t>ngày </a:t>
            </a:r>
            <a:r>
              <a:rPr lang="en-US" sz="2800" b="1" dirty="0" smtClean="0">
                <a:latin typeface="Times New Roman" pitchFamily="18" charset="0"/>
                <a:cs typeface="Times New Roman" pitchFamily="18" charset="0"/>
              </a:rPr>
              <a:t>28 </a:t>
            </a:r>
            <a:r>
              <a:rPr lang="en-US" sz="2800" b="1" dirty="0">
                <a:latin typeface="Times New Roman" pitchFamily="18" charset="0"/>
                <a:cs typeface="Times New Roman" pitchFamily="18" charset="0"/>
              </a:rPr>
              <a:t>tháng  10 năm </a:t>
            </a:r>
            <a:r>
              <a:rPr lang="en-US" sz="2800" b="1" dirty="0" smtClean="0">
                <a:latin typeface="Times New Roman" pitchFamily="18" charset="0"/>
                <a:cs typeface="Times New Roman" pitchFamily="18" charset="0"/>
              </a:rPr>
              <a:t>2016</a:t>
            </a:r>
            <a:endParaRPr lang="en-US" sz="2800" b="1" dirty="0">
              <a:latin typeface="Times New Roman" pitchFamily="18" charset="0"/>
              <a:cs typeface="Times New Roman" pitchFamily="18" charset="0"/>
            </a:endParaRPr>
          </a:p>
        </p:txBody>
      </p:sp>
      <p:sp>
        <p:nvSpPr>
          <p:cNvPr id="17"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18"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19" name="Action Button: Home 5">
            <a:hlinkClick r:id="rId4"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
        <p:nvSpPr>
          <p:cNvPr id="11" name="Vertical Scroll 10"/>
          <p:cNvSpPr/>
          <p:nvPr/>
        </p:nvSpPr>
        <p:spPr>
          <a:xfrm>
            <a:off x="228600" y="914400"/>
            <a:ext cx="1066800" cy="10668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S/23</a:t>
            </a:r>
            <a:endParaRPr lang="en-US" sz="22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29000" y="762000"/>
            <a:ext cx="2209800" cy="523220"/>
          </a:xfrm>
          <a:prstGeom prst="rect">
            <a:avLst/>
          </a:prstGeom>
          <a:solidFill>
            <a:schemeClr val="tx2">
              <a:lumMod val="50000"/>
            </a:schemeClr>
          </a:solidFill>
        </p:spPr>
        <p:txBody>
          <a:bodyPr wrap="square" rtlCol="0">
            <a:spAutoFit/>
          </a:bodyPr>
          <a:lstStyle/>
          <a:p>
            <a:pPr algn="ctr"/>
            <a:r>
              <a:rPr lang="en-US" sz="2800" b="1" dirty="0" smtClean="0">
                <a:solidFill>
                  <a:srgbClr val="FFFF00"/>
                </a:solidFill>
                <a:latin typeface="Times New Roman" pitchFamily="18" charset="0"/>
                <a:cs typeface="Times New Roman" pitchFamily="18" charset="0"/>
              </a:rPr>
              <a:t>CỦNG CỐ</a:t>
            </a:r>
            <a:endParaRPr lang="en-US" sz="2800" b="1" dirty="0">
              <a:solidFill>
                <a:srgbClr val="FFFF00"/>
              </a:solidFill>
              <a:latin typeface="Times New Roman" pitchFamily="18" charset="0"/>
              <a:cs typeface="Times New Roman" pitchFamily="18" charset="0"/>
            </a:endParaRPr>
          </a:p>
        </p:txBody>
      </p:sp>
      <p:sp>
        <p:nvSpPr>
          <p:cNvPr id="5" name="TextBox 4"/>
          <p:cNvSpPr txBox="1"/>
          <p:nvPr/>
        </p:nvSpPr>
        <p:spPr>
          <a:xfrm>
            <a:off x="990600" y="1347549"/>
            <a:ext cx="7086600" cy="1384995"/>
          </a:xfrm>
          <a:prstGeom prst="rect">
            <a:avLst/>
          </a:prstGeom>
          <a:solidFill>
            <a:schemeClr val="accent6">
              <a:lumMod val="40000"/>
              <a:lumOff val="60000"/>
            </a:schemeClr>
          </a:solidFill>
          <a:ln w="38100">
            <a:solidFill>
              <a:srgbClr val="7030A0"/>
            </a:solidFill>
          </a:ln>
        </p:spPr>
        <p:txBody>
          <a:bodyPr wrap="square" rtlCol="0">
            <a:spAutoFit/>
          </a:bodyPr>
          <a:lstStyle/>
          <a:p>
            <a:r>
              <a:rPr lang="en-US" sz="2800" dirty="0" smtClean="0">
                <a:solidFill>
                  <a:srgbClr val="C00000"/>
                </a:solidFill>
                <a:latin typeface="Times New Roman" pitchFamily="18" charset="0"/>
                <a:cs typeface="Times New Roman" pitchFamily="18" charset="0"/>
              </a:rPr>
              <a:t>-</a:t>
            </a:r>
            <a:r>
              <a:rPr lang="vi-VN" sz="2800" dirty="0" smtClean="0">
                <a:solidFill>
                  <a:srgbClr val="C00000"/>
                </a:solidFill>
                <a:latin typeface="Times New Roman" pitchFamily="18" charset="0"/>
                <a:cs typeface="Times New Roman" pitchFamily="18" charset="0"/>
              </a:rPr>
              <a:t> Trong cơ thể, cơ quan bài </a:t>
            </a:r>
            <a:r>
              <a:rPr lang="vi-VN" sz="2800" smtClean="0">
                <a:solidFill>
                  <a:srgbClr val="C00000"/>
                </a:solidFill>
                <a:latin typeface="Times New Roman" pitchFamily="18" charset="0"/>
                <a:cs typeface="Times New Roman" pitchFamily="18" charset="0"/>
              </a:rPr>
              <a:t>tiết nước tiểu gồm những bộ phận nào?</a:t>
            </a:r>
            <a:endParaRPr lang="vi-VN" sz="2800" dirty="0" smtClean="0">
              <a:solidFill>
                <a:srgbClr val="C00000"/>
              </a:solidFill>
              <a:latin typeface="Times New Roman" pitchFamily="18" charset="0"/>
              <a:cs typeface="Times New Roman" pitchFamily="18" charset="0"/>
            </a:endParaRPr>
          </a:p>
          <a:p>
            <a:pPr>
              <a:buFontTx/>
              <a:buChar char="-"/>
            </a:pPr>
            <a:r>
              <a:rPr lang="en-US" sz="2800" smtClean="0">
                <a:solidFill>
                  <a:srgbClr val="C00000"/>
                </a:solidFill>
                <a:latin typeface="Times New Roman" pitchFamily="18" charset="0"/>
                <a:cs typeface="Times New Roman" pitchFamily="18" charset="0"/>
              </a:rPr>
              <a:t> </a:t>
            </a:r>
            <a:r>
              <a:rPr lang="vi-VN" sz="2800" smtClean="0">
                <a:solidFill>
                  <a:srgbClr val="C00000"/>
                </a:solidFill>
                <a:latin typeface="Times New Roman" pitchFamily="18" charset="0"/>
                <a:cs typeface="Times New Roman" pitchFamily="18" charset="0"/>
              </a:rPr>
              <a:t>Thận có chức năng gì?</a:t>
            </a:r>
            <a:endParaRPr lang="vi-VN" sz="2800" dirty="0" smtClean="0">
              <a:solidFill>
                <a:srgbClr val="C00000"/>
              </a:solidFill>
              <a:latin typeface="Times New Roman" pitchFamily="18" charset="0"/>
              <a:cs typeface="Times New Roman" pitchFamily="18" charset="0"/>
            </a:endParaRPr>
          </a:p>
        </p:txBody>
      </p:sp>
      <p:sp>
        <p:nvSpPr>
          <p:cNvPr id="6" name="TextBox 5"/>
          <p:cNvSpPr txBox="1"/>
          <p:nvPr/>
        </p:nvSpPr>
        <p:spPr>
          <a:xfrm>
            <a:off x="3505200" y="4529555"/>
            <a:ext cx="2209800" cy="523220"/>
          </a:xfrm>
          <a:prstGeom prst="rect">
            <a:avLst/>
          </a:prstGeom>
          <a:solidFill>
            <a:srgbClr val="002060"/>
          </a:solid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DẶN DÒ</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990600" y="5141893"/>
            <a:ext cx="7086600" cy="954107"/>
          </a:xfrm>
          <a:prstGeom prst="rect">
            <a:avLst/>
          </a:prstGeom>
          <a:solidFill>
            <a:srgbClr val="00B0F0"/>
          </a:solidFill>
          <a:ln w="38100">
            <a:solidFill>
              <a:srgbClr val="C00000"/>
            </a:solidFill>
          </a:ln>
        </p:spPr>
        <p:txBody>
          <a:bodyPr wrap="square" rtlCol="0">
            <a:spAutoFit/>
          </a:bodyPr>
          <a:lstStyle/>
          <a:p>
            <a:pPr>
              <a:buFontTx/>
              <a:buChar char="-"/>
            </a:pPr>
            <a:r>
              <a:rPr lang="en-US" sz="2800" dirty="0" err="1" smtClean="0">
                <a:latin typeface="Times New Roman" pitchFamily="18" charset="0"/>
                <a:cs typeface="Times New Roman" pitchFamily="18" charset="0"/>
              </a:rPr>
              <a:t>Xem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a:t>
            </a:r>
          </a:p>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a:t>
            </a:r>
          </a:p>
        </p:txBody>
      </p:sp>
      <p:sp>
        <p:nvSpPr>
          <p:cNvPr id="9" name="TextBox 8"/>
          <p:cNvSpPr txBox="1"/>
          <p:nvPr/>
        </p:nvSpPr>
        <p:spPr>
          <a:xfrm>
            <a:off x="990600" y="1421012"/>
            <a:ext cx="7086600" cy="3108543"/>
          </a:xfrm>
          <a:prstGeom prst="rect">
            <a:avLst/>
          </a:prstGeom>
          <a:solidFill>
            <a:schemeClr val="accent4">
              <a:lumMod val="60000"/>
              <a:lumOff val="40000"/>
            </a:schemeClr>
          </a:solidFill>
          <a:ln w="38100">
            <a:solidFill>
              <a:srgbClr val="7030A0"/>
            </a:solidFill>
          </a:ln>
        </p:spPr>
        <p:txBody>
          <a:bodyPr wrap="square" rtlCol="0">
            <a:spAutoFit/>
          </a:bodyPr>
          <a:lstStyle/>
          <a:p>
            <a:pPr>
              <a:buFontTx/>
              <a:buChar char="-"/>
            </a:pPr>
            <a:r>
              <a:rPr lang="en-US" sz="2800" b="1" dirty="0" smtClean="0">
                <a:solidFill>
                  <a:schemeClr val="tx1">
                    <a:lumMod val="95000"/>
                    <a:lumOff val="5000"/>
                  </a:schemeClr>
                </a:solidFill>
                <a:latin typeface="Times New Roman" pitchFamily="18" charset="0"/>
                <a:cs typeface="Times New Roman" pitchFamily="18" charset="0"/>
              </a:rPr>
              <a:t> M</a:t>
            </a:r>
            <a:r>
              <a:rPr lang="vi-VN" sz="2800" b="1" dirty="0" smtClean="0">
                <a:solidFill>
                  <a:schemeClr val="tx1">
                    <a:lumMod val="95000"/>
                    <a:lumOff val="5000"/>
                  </a:schemeClr>
                </a:solidFill>
                <a:latin typeface="Times New Roman" pitchFamily="18" charset="0"/>
                <a:cs typeface="Times New Roman" pitchFamily="18" charset="0"/>
              </a:rPr>
              <a:t>ỗi ngày cơ thể mất đi khoảng 1,5 l</a:t>
            </a:r>
            <a:r>
              <a:rPr lang="en-US" sz="2800" b="1" dirty="0">
                <a:solidFill>
                  <a:schemeClr val="tx1">
                    <a:lumMod val="95000"/>
                    <a:lumOff val="5000"/>
                  </a:schemeClr>
                </a:solidFill>
                <a:latin typeface="Times New Roman" pitchFamily="18" charset="0"/>
                <a:cs typeface="Times New Roman" pitchFamily="18" charset="0"/>
              </a:rPr>
              <a:t>í</a:t>
            </a:r>
            <a:r>
              <a:rPr lang="vi-VN" sz="2800" b="1" dirty="0" smtClean="0">
                <a:solidFill>
                  <a:schemeClr val="tx1">
                    <a:lumMod val="95000"/>
                    <a:lumOff val="5000"/>
                  </a:schemeClr>
                </a:solidFill>
                <a:latin typeface="Times New Roman" pitchFamily="18" charset="0"/>
                <a:cs typeface="Times New Roman" pitchFamily="18" charset="0"/>
              </a:rPr>
              <a:t>t nước qua đại tiểu tiện, đổ mồ hôi, hơi thở. </a:t>
            </a:r>
            <a:r>
              <a:rPr lang="en-US" sz="2800" b="1" dirty="0" err="1" smtClean="0">
                <a:solidFill>
                  <a:schemeClr val="tx1">
                    <a:lumMod val="95000"/>
                    <a:lumOff val="5000"/>
                  </a:schemeClr>
                </a:solidFill>
                <a:latin typeface="Times New Roman" pitchFamily="18" charset="0"/>
                <a:cs typeface="Times New Roman" pitchFamily="18" charset="0"/>
              </a:rPr>
              <a:t>Nước</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giúp</a:t>
            </a:r>
            <a:r>
              <a:rPr lang="en-US" sz="2800" b="1" dirty="0" smtClean="0">
                <a:solidFill>
                  <a:schemeClr val="tx1">
                    <a:lumMod val="95000"/>
                    <a:lumOff val="5000"/>
                  </a:schemeClr>
                </a:solidFill>
                <a:latin typeface="Times New Roman" pitchFamily="18" charset="0"/>
                <a:cs typeface="Times New Roman" pitchFamily="18" charset="0"/>
              </a:rPr>
              <a:t> l</a:t>
            </a:r>
            <a:r>
              <a:rPr lang="vi-VN" sz="2800" b="1" dirty="0" smtClean="0">
                <a:solidFill>
                  <a:schemeClr val="tx1">
                    <a:lumMod val="95000"/>
                    <a:lumOff val="5000"/>
                  </a:schemeClr>
                </a:solidFill>
                <a:latin typeface="Times New Roman" pitchFamily="18" charset="0"/>
                <a:cs typeface="Times New Roman" pitchFamily="18" charset="0"/>
              </a:rPr>
              <a:t>oại bỏ các chất thải của cơ thể qua hệ tiết niệu, da, ruột, hơi thở.</a:t>
            </a:r>
            <a:r>
              <a:rPr lang="en-US" sz="2800" b="1" dirty="0" smtClean="0">
                <a:solidFill>
                  <a:schemeClr val="tx1">
                    <a:lumMod val="95000"/>
                    <a:lumOff val="5000"/>
                  </a:schemeClr>
                </a:solidFill>
                <a:latin typeface="Times New Roman" pitchFamily="18" charset="0"/>
                <a:cs typeface="Times New Roman" pitchFamily="18" charset="0"/>
              </a:rPr>
              <a:t> </a:t>
            </a:r>
            <a:r>
              <a:rPr lang="vi-VN" sz="2800" b="1" dirty="0" smtClean="0">
                <a:solidFill>
                  <a:schemeClr val="tx1">
                    <a:lumMod val="95000"/>
                    <a:lumOff val="5000"/>
                  </a:schemeClr>
                </a:solidFill>
                <a:latin typeface="Times New Roman" pitchFamily="18" charset="0"/>
                <a:cs typeface="Times New Roman" pitchFamily="18" charset="0"/>
              </a:rPr>
              <a:t>Làm việc, vận động cơ thể sẽ mất thêm nước. Vì vậy, để giữ lượng nước của cơ thể bình thường, cần phải uống nước để thay thế phần</a:t>
            </a:r>
            <a:r>
              <a:rPr lang="en-US" sz="2800" b="1" dirty="0" smtClean="0">
                <a:solidFill>
                  <a:schemeClr val="tx1">
                    <a:lumMod val="95000"/>
                    <a:lumOff val="5000"/>
                  </a:schemeClr>
                </a:solidFill>
                <a:latin typeface="Times New Roman" pitchFamily="18" charset="0"/>
                <a:cs typeface="Times New Roman" pitchFamily="18" charset="0"/>
              </a:rPr>
              <a:t> nước</a:t>
            </a:r>
            <a:r>
              <a:rPr lang="vi-VN" sz="2800" b="1" smtClean="0">
                <a:solidFill>
                  <a:schemeClr val="tx1">
                    <a:lumMod val="95000"/>
                    <a:lumOff val="5000"/>
                  </a:schemeClr>
                </a:solidFill>
                <a:latin typeface="Times New Roman" pitchFamily="18" charset="0"/>
                <a:cs typeface="Times New Roman" pitchFamily="18" charset="0"/>
              </a:rPr>
              <a:t> </a:t>
            </a:r>
            <a:r>
              <a:rPr lang="vi-VN" sz="2800" b="1" dirty="0" smtClean="0">
                <a:solidFill>
                  <a:schemeClr val="tx1">
                    <a:lumMod val="95000"/>
                    <a:lumOff val="5000"/>
                  </a:schemeClr>
                </a:solidFill>
                <a:latin typeface="Times New Roman" pitchFamily="18" charset="0"/>
                <a:cs typeface="Times New Roman" pitchFamily="18" charset="0"/>
              </a:rPr>
              <a:t>mất đi.</a:t>
            </a:r>
            <a:endParaRPr lang="en-US" sz="2800" b="1" dirty="0" smtClean="0">
              <a:solidFill>
                <a:schemeClr val="tx1">
                  <a:lumMod val="95000"/>
                  <a:lumOff val="5000"/>
                </a:schemeClr>
              </a:solidFill>
              <a:latin typeface="Times New Roman" pitchFamily="18" charset="0"/>
              <a:cs typeface="Times New Roman" pitchFamily="18" charset="0"/>
            </a:endParaRPr>
          </a:p>
        </p:txBody>
      </p:sp>
      <p:sp>
        <p:nvSpPr>
          <p:cNvPr id="8" name="Action Button: Beginning 3">
            <a:hlinkClick r:id="" action="ppaction://hlinkshowjump?jump=previousslide" highlightClick="1"/>
          </p:cNvPr>
          <p:cNvSpPr>
            <a:spLocks noChangeArrowheads="1"/>
          </p:cNvSpPr>
          <p:nvPr/>
        </p:nvSpPr>
        <p:spPr bwMode="auto">
          <a:xfrm>
            <a:off x="8027988" y="6524625"/>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10" name="Action Button: End 4">
            <a:hlinkClick r:id="" action="ppaction://hlinkshowjump?jump=nextslide" highlightClick="1"/>
          </p:cNvPr>
          <p:cNvSpPr>
            <a:spLocks noChangeArrowheads="1"/>
          </p:cNvSpPr>
          <p:nvPr/>
        </p:nvSpPr>
        <p:spPr bwMode="auto">
          <a:xfrm>
            <a:off x="8856663" y="6524625"/>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11" name="Action Button: Home 5">
            <a:hlinkClick r:id="rId4" action="ppaction://hlinksldjump" highlightClick="1"/>
          </p:cNvPr>
          <p:cNvSpPr>
            <a:spLocks noChangeArrowheads="1"/>
          </p:cNvSpPr>
          <p:nvPr/>
        </p:nvSpPr>
        <p:spPr bwMode="auto">
          <a:xfrm>
            <a:off x="8423275" y="6524625"/>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33600" y="533400"/>
            <a:ext cx="4238661" cy="92333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5400" b="1" dirty="0" smtClean="0">
                <a:ln w="17780" cmpd="sng">
                  <a:solidFill>
                    <a:schemeClr val="accent1">
                      <a:lumMod val="50000"/>
                    </a:schemeClr>
                  </a:solidFill>
                  <a:prstDash val="solid"/>
                  <a:miter lim="800000"/>
                </a:ln>
                <a:solidFill>
                  <a:srgbClr val="E1120D"/>
                </a:solidFill>
                <a:effectLst>
                  <a:outerShdw blurRad="50800" algn="tl" rotWithShape="0">
                    <a:srgbClr val="000000"/>
                  </a:outerShdw>
                </a:effectLst>
              </a:rPr>
              <a:t>KHỞI ĐỘNG</a:t>
            </a:r>
            <a:endParaRPr lang="en-US" sz="5400" b="1" cap="none" spc="0" dirty="0">
              <a:ln w="17780" cmpd="sng">
                <a:solidFill>
                  <a:schemeClr val="accent1">
                    <a:lumMod val="50000"/>
                  </a:schemeClr>
                </a:solidFill>
                <a:prstDash val="solid"/>
                <a:miter lim="800000"/>
              </a:ln>
              <a:solidFill>
                <a:srgbClr val="E1120D"/>
              </a:solidFill>
              <a:effectLst>
                <a:outerShdw blurRad="50800" algn="tl" rotWithShape="0">
                  <a:srgbClr val="000000"/>
                </a:outerShdw>
              </a:effectLst>
            </a:endParaRPr>
          </a:p>
        </p:txBody>
      </p:sp>
    </p:spTree>
    <p:extLst>
      <p:ext uri="{BB962C8B-B14F-4D97-AF65-F5344CB8AC3E}">
        <p14:creationId xmlns:p14="http://schemas.microsoft.com/office/powerpoint/2010/main" xmlns="" val="2216874520"/>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hinh-nen-powerpoint-thien-nhien-18.jpg"/>
          <p:cNvPicPr>
            <a:picLocks noChangeAspect="1"/>
          </p:cNvPicPr>
          <p:nvPr/>
        </p:nvPicPr>
        <p:blipFill>
          <a:blip r:embed="rId2"/>
          <a:srcRect/>
          <a:stretch>
            <a:fillRect/>
          </a:stretch>
        </p:blipFill>
        <p:spPr bwMode="auto">
          <a:xfrm>
            <a:off x="-152400" y="0"/>
            <a:ext cx="9296400" cy="6858000"/>
          </a:xfrm>
          <a:prstGeom prst="rect">
            <a:avLst/>
          </a:prstGeom>
          <a:noFill/>
          <a:ln w="9525">
            <a:noFill/>
            <a:miter lim="800000"/>
            <a:headEnd/>
            <a:tailEnd/>
          </a:ln>
        </p:spPr>
      </p:pic>
      <p:sp>
        <p:nvSpPr>
          <p:cNvPr id="3" name="Rectangle 2"/>
          <p:cNvSpPr/>
          <p:nvPr/>
        </p:nvSpPr>
        <p:spPr>
          <a:xfrm>
            <a:off x="152400" y="762000"/>
            <a:ext cx="88392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n-US" sz="4000" b="1" spc="50" dirty="0">
                <a:ln w="12700" cmpd="sng">
                  <a:solidFill>
                    <a:schemeClr val="accent6">
                      <a:satMod val="120000"/>
                      <a:shade val="80000"/>
                    </a:schemeClr>
                  </a:solidFill>
                  <a:prstDash val="solid"/>
                </a:ln>
                <a:solidFill>
                  <a:srgbClr val="FF3399"/>
                </a:solidFill>
                <a:effectLst>
                  <a:glow rad="139700">
                    <a:schemeClr val="accent1">
                      <a:satMod val="175000"/>
                      <a:alpha val="40000"/>
                    </a:schemeClr>
                  </a:glow>
                  <a:outerShdw blurRad="63500" sx="102000" sy="102000" algn="ctr" rotWithShape="0">
                    <a:prstClr val="black">
                      <a:alpha val="40000"/>
                    </a:prstClr>
                  </a:outerShdw>
                </a:effectLst>
              </a:rPr>
              <a:t>Kính chúc sức khỏe quý thầy cô</a:t>
            </a:r>
          </a:p>
        </p:txBody>
      </p:sp>
      <p:pic>
        <p:nvPicPr>
          <p:cNvPr id="5" name="Picture 7" descr="firew1"/>
          <p:cNvPicPr>
            <a:picLocks noChangeAspect="1" noChangeArrowheads="1" noCrop="1"/>
          </p:cNvPicPr>
          <p:nvPr/>
        </p:nvPicPr>
        <p:blipFill>
          <a:blip r:embed="rId3"/>
          <a:srcRect/>
          <a:stretch>
            <a:fillRect/>
          </a:stretch>
        </p:blipFill>
        <p:spPr bwMode="auto">
          <a:xfrm rot="-2287006">
            <a:off x="2744788" y="1230313"/>
            <a:ext cx="1809750" cy="7038975"/>
          </a:xfrm>
          <a:prstGeom prst="rect">
            <a:avLst/>
          </a:prstGeom>
          <a:noFill/>
          <a:ln w="9525">
            <a:noFill/>
            <a:miter lim="800000"/>
            <a:headEnd/>
            <a:tailEnd/>
          </a:ln>
        </p:spPr>
      </p:pic>
      <p:pic>
        <p:nvPicPr>
          <p:cNvPr id="6" name="Picture 6" descr="firew1"/>
          <p:cNvPicPr>
            <a:picLocks noChangeAspect="1" noChangeArrowheads="1" noCrop="1"/>
          </p:cNvPicPr>
          <p:nvPr/>
        </p:nvPicPr>
        <p:blipFill>
          <a:blip r:embed="rId3"/>
          <a:srcRect/>
          <a:stretch>
            <a:fillRect/>
          </a:stretch>
        </p:blipFill>
        <p:spPr bwMode="auto">
          <a:xfrm rot="-859992">
            <a:off x="4572000" y="1981200"/>
            <a:ext cx="1809750" cy="5791200"/>
          </a:xfrm>
          <a:prstGeom prst="rect">
            <a:avLst/>
          </a:prstGeom>
          <a:noFill/>
          <a:ln w="9525">
            <a:noFill/>
            <a:miter lim="800000"/>
            <a:headEnd/>
            <a:tailEnd/>
          </a:ln>
        </p:spPr>
      </p:pic>
      <p:pic>
        <p:nvPicPr>
          <p:cNvPr id="7" name="Picture 5" descr="firew1"/>
          <p:cNvPicPr>
            <a:picLocks noChangeAspect="1" noChangeArrowheads="1" noCrop="1"/>
          </p:cNvPicPr>
          <p:nvPr/>
        </p:nvPicPr>
        <p:blipFill>
          <a:blip r:embed="rId3"/>
          <a:srcRect/>
          <a:stretch>
            <a:fillRect/>
          </a:stretch>
        </p:blipFill>
        <p:spPr bwMode="auto">
          <a:xfrm rot="763461">
            <a:off x="2940000" y="1580207"/>
            <a:ext cx="1809750" cy="5448300"/>
          </a:xfrm>
          <a:prstGeom prst="rect">
            <a:avLst/>
          </a:prstGeom>
          <a:noFill/>
          <a:ln w="9525">
            <a:noFill/>
            <a:miter lim="800000"/>
            <a:headEnd/>
            <a:tailEnd/>
          </a:ln>
        </p:spPr>
      </p:pic>
      <p:pic>
        <p:nvPicPr>
          <p:cNvPr id="8" name="Picture 3" descr="firew1"/>
          <p:cNvPicPr>
            <a:picLocks noChangeAspect="1" noChangeArrowheads="1" noCrop="1"/>
          </p:cNvPicPr>
          <p:nvPr/>
        </p:nvPicPr>
        <p:blipFill>
          <a:blip r:embed="rId3"/>
          <a:srcRect/>
          <a:stretch>
            <a:fillRect/>
          </a:stretch>
        </p:blipFill>
        <p:spPr bwMode="auto">
          <a:xfrm rot="763461">
            <a:off x="5607001" y="1046807"/>
            <a:ext cx="1809750" cy="54483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8"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6504" y="-33130"/>
            <a:ext cx="9170504"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4"/>
          <p:cNvSpPr>
            <a:spLocks noChangeArrowheads="1"/>
          </p:cNvSpPr>
          <p:nvPr/>
        </p:nvSpPr>
        <p:spPr bwMode="auto">
          <a:xfrm>
            <a:off x="990600" y="1905000"/>
            <a:ext cx="895350" cy="89535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AutoShape 5"/>
          <p:cNvSpPr>
            <a:spLocks noChangeArrowheads="1"/>
          </p:cNvSpPr>
          <p:nvPr/>
        </p:nvSpPr>
        <p:spPr bwMode="auto">
          <a:xfrm>
            <a:off x="2971800" y="0"/>
            <a:ext cx="895350" cy="895350"/>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AutoShape 6"/>
          <p:cNvSpPr>
            <a:spLocks noChangeArrowheads="1"/>
          </p:cNvSpPr>
          <p:nvPr/>
        </p:nvSpPr>
        <p:spPr bwMode="auto">
          <a:xfrm>
            <a:off x="5276850" y="76200"/>
            <a:ext cx="895350" cy="895350"/>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8" name="Picture 13" descr="D00404L"/>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304800"/>
            <a:ext cx="14700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4" descr="D00404L"/>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673975" y="228600"/>
            <a:ext cx="14700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
          <p:cNvSpPr txBox="1">
            <a:spLocks noChangeArrowheads="1"/>
          </p:cNvSpPr>
          <p:nvPr/>
        </p:nvSpPr>
        <p:spPr bwMode="auto">
          <a:xfrm>
            <a:off x="2438400" y="2590800"/>
            <a:ext cx="4724400" cy="92392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5400">
                <a:solidFill>
                  <a:srgbClr val="FF3300"/>
                </a:solidFill>
                <a:latin typeface="Times New Roman" pitchFamily="18" charset="0"/>
                <a:cs typeface="Times New Roman" pitchFamily="18" charset="0"/>
              </a:rPr>
              <a:t>    </a:t>
            </a:r>
            <a:r>
              <a:rPr lang="en-US" sz="4000">
                <a:solidFill>
                  <a:srgbClr val="FF3300"/>
                </a:solidFill>
                <a:latin typeface="Times New Roman" pitchFamily="18" charset="0"/>
                <a:cs typeface="Times New Roman" pitchFamily="18" charset="0"/>
              </a:rPr>
              <a:t>Kiểm tra bài cũ</a:t>
            </a:r>
          </a:p>
        </p:txBody>
      </p:sp>
      <p:sp>
        <p:nvSpPr>
          <p:cNvPr id="11" name="AutoShape 3">
            <a:hlinkClick r:id="" action="ppaction://noaction"/>
          </p:cNvPr>
          <p:cNvSpPr>
            <a:spLocks noChangeArrowheads="1"/>
          </p:cNvSpPr>
          <p:nvPr/>
        </p:nvSpPr>
        <p:spPr bwMode="auto">
          <a:xfrm rot="16200000">
            <a:off x="7704137" y="3581401"/>
            <a:ext cx="1439863" cy="1439862"/>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2"/>
          <p:cNvSpPr/>
          <p:nvPr/>
        </p:nvSpPr>
        <p:spPr>
          <a:xfrm>
            <a:off x="330338" y="4750746"/>
            <a:ext cx="8533105" cy="923330"/>
          </a:xfrm>
          <a:prstGeom prst="rect">
            <a:avLst/>
          </a:prstGeom>
          <a:noFill/>
        </p:spPr>
        <p:txBody>
          <a:bodyPr wrap="none" lIns="91440" tIns="45720" rIns="91440" bIns="45720">
            <a:spAutoFit/>
          </a:bodyPr>
          <a:lstStyle/>
          <a:p>
            <a:pPr algn="ctr"/>
            <a:r>
              <a:rPr lang="vi-VN" sz="5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Phòng bệnh tim mạch</a:t>
            </a:r>
            <a:endParaRPr lang="en-US"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427310180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 calcmode="lin" valueType="num">
                                      <p:cBhvr>
                                        <p:cTn id="9" dur="5000" fill="hold"/>
                                        <p:tgtEl>
                                          <p:spTgt spid="6"/>
                                        </p:tgtEl>
                                        <p:attrNameLst>
                                          <p:attrName>ppt_x</p:attrName>
                                        </p:attrNameLst>
                                      </p:cBhvr>
                                      <p:tavLst>
                                        <p:tav tm="0">
                                          <p:val>
                                            <p:fltVal val="0.5"/>
                                          </p:val>
                                        </p:tav>
                                        <p:tav tm="100000">
                                          <p:val>
                                            <p:strVal val="#ppt_x"/>
                                          </p:val>
                                        </p:tav>
                                      </p:tavLst>
                                    </p:anim>
                                    <p:anim calcmode="lin" valueType="num">
                                      <p:cBhvr>
                                        <p:cTn id="10" dur="5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0" fill="hold"/>
                                        <p:tgtEl>
                                          <p:spTgt spid="7"/>
                                        </p:tgtEl>
                                        <p:attrNameLst>
                                          <p:attrName>ppt_w</p:attrName>
                                        </p:attrNameLst>
                                      </p:cBhvr>
                                      <p:tavLst>
                                        <p:tav tm="0">
                                          <p:val>
                                            <p:fltVal val="0"/>
                                          </p:val>
                                        </p:tav>
                                        <p:tav tm="100000">
                                          <p:val>
                                            <p:strVal val="#ppt_w"/>
                                          </p:val>
                                        </p:tav>
                                      </p:tavLst>
                                    </p:anim>
                                    <p:anim calcmode="lin" valueType="num">
                                      <p:cBhvr>
                                        <p:cTn id="14" dur="5000" fill="hold"/>
                                        <p:tgtEl>
                                          <p:spTgt spid="7"/>
                                        </p:tgtEl>
                                        <p:attrNameLst>
                                          <p:attrName>ppt_h</p:attrName>
                                        </p:attrNameLst>
                                      </p:cBhvr>
                                      <p:tavLst>
                                        <p:tav tm="0">
                                          <p:val>
                                            <p:fltVal val="0"/>
                                          </p:val>
                                        </p:tav>
                                        <p:tav tm="100000">
                                          <p:val>
                                            <p:strVal val="#ppt_h"/>
                                          </p:val>
                                        </p:tav>
                                      </p:tavLst>
                                    </p:anim>
                                    <p:anim calcmode="lin" valueType="num">
                                      <p:cBhvr>
                                        <p:cTn id="15" dur="5000" fill="hold"/>
                                        <p:tgtEl>
                                          <p:spTgt spid="7"/>
                                        </p:tgtEl>
                                        <p:attrNameLst>
                                          <p:attrName>ppt_x</p:attrName>
                                        </p:attrNameLst>
                                      </p:cBhvr>
                                      <p:tavLst>
                                        <p:tav tm="0">
                                          <p:val>
                                            <p:fltVal val="0.5"/>
                                          </p:val>
                                        </p:tav>
                                        <p:tav tm="100000">
                                          <p:val>
                                            <p:strVal val="#ppt_x"/>
                                          </p:val>
                                        </p:tav>
                                      </p:tavLst>
                                    </p:anim>
                                    <p:anim calcmode="lin" valueType="num">
                                      <p:cBhvr>
                                        <p:cTn id="16" dur="5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0" fill="hold"/>
                                        <p:tgtEl>
                                          <p:spTgt spid="11"/>
                                        </p:tgtEl>
                                        <p:attrNameLst>
                                          <p:attrName>ppt_w</p:attrName>
                                        </p:attrNameLst>
                                      </p:cBhvr>
                                      <p:tavLst>
                                        <p:tav tm="0">
                                          <p:val>
                                            <p:fltVal val="0"/>
                                          </p:val>
                                        </p:tav>
                                        <p:tav tm="100000">
                                          <p:val>
                                            <p:strVal val="#ppt_w"/>
                                          </p:val>
                                        </p:tav>
                                      </p:tavLst>
                                    </p:anim>
                                    <p:anim calcmode="lin" valueType="num">
                                      <p:cBhvr>
                                        <p:cTn id="26" dur="3000" fill="hold"/>
                                        <p:tgtEl>
                                          <p:spTgt spid="11"/>
                                        </p:tgtEl>
                                        <p:attrNameLst>
                                          <p:attrName>ppt_h</p:attrName>
                                        </p:attrNameLst>
                                      </p:cBhvr>
                                      <p:tavLst>
                                        <p:tav tm="0">
                                          <p:val>
                                            <p:fltVal val="0"/>
                                          </p:val>
                                        </p:tav>
                                        <p:tav tm="100000">
                                          <p:val>
                                            <p:strVal val="#ppt_h"/>
                                          </p:val>
                                        </p:tav>
                                      </p:tavLst>
                                    </p:anim>
                                    <p:anim calcmode="lin" valueType="num">
                                      <p:cBhvr>
                                        <p:cTn id="27" dur="3000" fill="hold"/>
                                        <p:tgtEl>
                                          <p:spTgt spid="11"/>
                                        </p:tgtEl>
                                        <p:attrNameLst>
                                          <p:attrName>ppt_x</p:attrName>
                                        </p:attrNameLst>
                                      </p:cBhvr>
                                      <p:tavLst>
                                        <p:tav tm="0">
                                          <p:val>
                                            <p:fltVal val="0.5"/>
                                          </p:val>
                                        </p:tav>
                                        <p:tav tm="100000">
                                          <p:val>
                                            <p:strVal val="#ppt_x"/>
                                          </p:val>
                                        </p:tav>
                                      </p:tavLst>
                                    </p:anim>
                                    <p:anim calcmode="lin" valueType="num">
                                      <p:cBhvr>
                                        <p:cTn id="28" dur="30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10"/>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0" grpId="1" animBg="1"/>
      <p:bldP spid="11"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166937" y="538460"/>
            <a:ext cx="54292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Tự</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nhiên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xã</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hội</a:t>
            </a:r>
            <a:endParaRPr lang="en-US" sz="2800" b="1" u="sng" dirty="0">
              <a:latin typeface="Times New Roman" pitchFamily="18" charset="0"/>
              <a:cs typeface="Times New Roman" pitchFamily="18" charset="0"/>
            </a:endParaRPr>
          </a:p>
        </p:txBody>
      </p:sp>
      <p:sp>
        <p:nvSpPr>
          <p:cNvPr id="14" name="TextBox 12"/>
          <p:cNvSpPr txBox="1">
            <a:spLocks noChangeArrowheads="1"/>
          </p:cNvSpPr>
          <p:nvPr/>
        </p:nvSpPr>
        <p:spPr bwMode="auto">
          <a:xfrm>
            <a:off x="2123728" y="1010305"/>
            <a:ext cx="5616624" cy="584775"/>
          </a:xfrm>
          <a:prstGeom prst="rect">
            <a:avLst/>
          </a:prstGeom>
          <a:noFill/>
          <a:ln w="28575">
            <a:noFill/>
            <a:miter lim="800000"/>
            <a:headEnd/>
            <a:tailEnd/>
          </a:ln>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endParaRPr lang="en-US" sz="3200" b="1" dirty="0">
              <a:solidFill>
                <a:srgbClr val="FF0000"/>
              </a:solidFill>
              <a:latin typeface="Times New Roman" pitchFamily="18" charset="0"/>
              <a:cs typeface="Times New Roman" pitchFamily="18" charset="0"/>
            </a:endParaRPr>
          </a:p>
        </p:txBody>
      </p:sp>
      <p:sp>
        <p:nvSpPr>
          <p:cNvPr id="16" name="Text Box 27"/>
          <p:cNvSpPr txBox="1">
            <a:spLocks noChangeArrowheads="1"/>
          </p:cNvSpPr>
          <p:nvPr/>
        </p:nvSpPr>
        <p:spPr bwMode="auto">
          <a:xfrm>
            <a:off x="260523" y="1981200"/>
            <a:ext cx="8763000" cy="954107"/>
          </a:xfrm>
          <a:prstGeom prst="rect">
            <a:avLst/>
          </a:prstGeom>
          <a:solidFill>
            <a:srgbClr val="3333CC"/>
          </a:solidFill>
          <a:ln w="12700" algn="ctr">
            <a:solidFill>
              <a:schemeClr val="tx1"/>
            </a:solidFill>
            <a:miter lim="800000"/>
            <a:headEnd/>
            <a:tailEnd/>
          </a:ln>
        </p:spPr>
        <p:txBody>
          <a:bodyPr wrap="square">
            <a:spAutoFit/>
          </a:bodyPr>
          <a:lstStyle/>
          <a:p>
            <a:pPr>
              <a:spcBef>
                <a:spcPct val="50000"/>
              </a:spcBef>
            </a:pPr>
            <a:r>
              <a:rPr lang="en-US" sz="2800" b="1" smtClean="0">
                <a:solidFill>
                  <a:srgbClr val="FFFF00"/>
                </a:solidFill>
                <a:latin typeface="Times New Roman" pitchFamily="18" charset="0"/>
                <a:cs typeface="Times New Roman" pitchFamily="18" charset="0"/>
              </a:rPr>
              <a:t>      </a:t>
            </a:r>
            <a:r>
              <a:rPr lang="vi-VN" sz="2800" b="1" smtClean="0">
                <a:solidFill>
                  <a:srgbClr val="FFFF00"/>
                </a:solidFill>
                <a:latin typeface="Times New Roman" pitchFamily="18" charset="0"/>
                <a:cs typeface="Times New Roman" pitchFamily="18" charset="0"/>
              </a:rPr>
              <a:t>Khi </a:t>
            </a:r>
            <a:r>
              <a:rPr lang="vi-VN" sz="2800" b="1" dirty="0" smtClean="0">
                <a:solidFill>
                  <a:srgbClr val="FFFF00"/>
                </a:solidFill>
                <a:latin typeface="Times New Roman" pitchFamily="18" charset="0"/>
                <a:cs typeface="Times New Roman" pitchFamily="18" charset="0"/>
              </a:rPr>
              <a:t>chúng ta uống nhiều nước, một lúc sau </a:t>
            </a:r>
            <a:r>
              <a:rPr lang="vi-VN" sz="2800" b="1" smtClean="0">
                <a:solidFill>
                  <a:srgbClr val="FFFF00"/>
                </a:solidFill>
                <a:latin typeface="Times New Roman" pitchFamily="18" charset="0"/>
                <a:cs typeface="Times New Roman" pitchFamily="18" charset="0"/>
              </a:rPr>
              <a:t>chúng ta </a:t>
            </a:r>
            <a:r>
              <a:rPr lang="vi-VN" sz="2800" b="1" dirty="0" smtClean="0">
                <a:solidFill>
                  <a:srgbClr val="FFFF00"/>
                </a:solidFill>
                <a:latin typeface="Times New Roman" pitchFamily="18" charset="0"/>
                <a:cs typeface="Times New Roman" pitchFamily="18" charset="0"/>
              </a:rPr>
              <a:t>sẽ cảm thấy như thế nào?</a:t>
            </a:r>
          </a:p>
        </p:txBody>
      </p:sp>
      <p:sp>
        <p:nvSpPr>
          <p:cNvPr id="41" name="TextBox 12"/>
          <p:cNvSpPr txBox="1">
            <a:spLocks noChangeArrowheads="1"/>
          </p:cNvSpPr>
          <p:nvPr/>
        </p:nvSpPr>
        <p:spPr bwMode="auto">
          <a:xfrm>
            <a:off x="1543050" y="76200"/>
            <a:ext cx="7143750" cy="523220"/>
          </a:xfrm>
          <a:prstGeom prst="rect">
            <a:avLst/>
          </a:prstGeom>
          <a:noFill/>
          <a:ln w="9525">
            <a:noFill/>
            <a:miter lim="800000"/>
            <a:headEnd/>
            <a:tailEnd/>
          </a:ln>
        </p:spPr>
        <p:txBody>
          <a:bodyPr>
            <a:spAutoFit/>
          </a:bodyPr>
          <a:lstStyle/>
          <a:p>
            <a:pPr algn="ctr"/>
            <a:r>
              <a:rPr lang="en-US" sz="2800" b="1" dirty="0" smtClean="0">
                <a:latin typeface="Times New Roman" pitchFamily="18" charset="0"/>
                <a:cs typeface="Times New Roman" pitchFamily="18" charset="0"/>
              </a:rPr>
              <a:t>Thứ tư, ngày 28 tháng  10 </a:t>
            </a:r>
            <a:r>
              <a:rPr lang="en-US" sz="2800" b="1" dirty="0">
                <a:latin typeface="Times New Roman" pitchFamily="18" charset="0"/>
                <a:cs typeface="Times New Roman" pitchFamily="18" charset="0"/>
              </a:rPr>
              <a:t>năm </a:t>
            </a:r>
            <a:r>
              <a:rPr lang="en-US" sz="2800" b="1" dirty="0" smtClean="0">
                <a:latin typeface="Times New Roman" pitchFamily="18" charset="0"/>
                <a:cs typeface="Times New Roman" pitchFamily="18" charset="0"/>
              </a:rPr>
              <a:t>2016</a:t>
            </a:r>
            <a:endParaRPr lang="en-US" sz="2800" b="1" dirty="0">
              <a:latin typeface="Times New Roman" pitchFamily="18" charset="0"/>
              <a:cs typeface="Times New Roman" pitchFamily="18" charset="0"/>
            </a:endParaRPr>
          </a:p>
        </p:txBody>
      </p:sp>
      <p:sp>
        <p:nvSpPr>
          <p:cNvPr id="27" name="Text Box 27"/>
          <p:cNvSpPr txBox="1">
            <a:spLocks noChangeArrowheads="1"/>
          </p:cNvSpPr>
          <p:nvPr/>
        </p:nvSpPr>
        <p:spPr bwMode="auto">
          <a:xfrm>
            <a:off x="280401" y="4399746"/>
            <a:ext cx="8610600" cy="954107"/>
          </a:xfrm>
          <a:prstGeom prst="rect">
            <a:avLst/>
          </a:prstGeom>
          <a:solidFill>
            <a:srgbClr val="3333CC"/>
          </a:solidFill>
          <a:ln w="12700" algn="ctr">
            <a:solidFill>
              <a:schemeClr val="tx1"/>
            </a:solidFill>
            <a:miter lim="800000"/>
            <a:headEnd/>
            <a:tailEnd/>
          </a:ln>
        </p:spPr>
        <p:txBody>
          <a:bodyPr wrap="square">
            <a:spAutoFit/>
          </a:bodyPr>
          <a:lstStyle/>
          <a:p>
            <a:pPr>
              <a:spcBef>
                <a:spcPct val="50000"/>
              </a:spcBef>
            </a:pPr>
            <a:r>
              <a:rPr lang="en-US" sz="2800" b="1" smtClean="0">
                <a:solidFill>
                  <a:srgbClr val="FFFF00"/>
                </a:solidFill>
                <a:latin typeface="Times New Roman" pitchFamily="18" charset="0"/>
                <a:cs typeface="Times New Roman" pitchFamily="18" charset="0"/>
              </a:rPr>
              <a:t>     </a:t>
            </a:r>
            <a:r>
              <a:rPr lang="vi-VN" sz="2800" b="1" smtClean="0">
                <a:solidFill>
                  <a:srgbClr val="FFFF00"/>
                </a:solidFill>
                <a:latin typeface="Times New Roman" pitchFamily="18" charset="0"/>
                <a:cs typeface="Times New Roman" pitchFamily="18" charset="0"/>
              </a:rPr>
              <a:t>Vậy </a:t>
            </a:r>
            <a:r>
              <a:rPr lang="vi-VN" sz="2800" b="1" dirty="0" smtClean="0">
                <a:solidFill>
                  <a:srgbClr val="FFFF00"/>
                </a:solidFill>
                <a:latin typeface="Times New Roman" pitchFamily="18" charset="0"/>
                <a:cs typeface="Times New Roman" pitchFamily="18" charset="0"/>
              </a:rPr>
              <a:t>cơ quan nào trong cơ thể chúng ta thực hiện nhiệm </a:t>
            </a:r>
            <a:r>
              <a:rPr lang="vi-VN" sz="2800" b="1" smtClean="0">
                <a:solidFill>
                  <a:srgbClr val="FFFF00"/>
                </a:solidFill>
                <a:latin typeface="Times New Roman" pitchFamily="18" charset="0"/>
                <a:cs typeface="Times New Roman" pitchFamily="18" charset="0"/>
              </a:rPr>
              <a:t>vụ </a:t>
            </a:r>
            <a:r>
              <a:rPr lang="en-US" sz="2800" b="1" smtClean="0">
                <a:solidFill>
                  <a:srgbClr val="FFFF00"/>
                </a:solidFill>
                <a:latin typeface="Times New Roman" pitchFamily="18" charset="0"/>
                <a:cs typeface="Times New Roman" pitchFamily="18" charset="0"/>
              </a:rPr>
              <a:t>tạo ra </a:t>
            </a:r>
            <a:r>
              <a:rPr lang="en-US" sz="2800" b="1" dirty="0" err="1" smtClean="0">
                <a:solidFill>
                  <a:srgbClr val="FFFF00"/>
                </a:solidFill>
                <a:latin typeface="Times New Roman" pitchFamily="18" charset="0"/>
                <a:cs typeface="Times New Roman" pitchFamily="18" charset="0"/>
              </a:rPr>
              <a:t>nước</a:t>
            </a:r>
            <a:r>
              <a:rPr lang="en-US" sz="2800" b="1" dirty="0" smtClean="0">
                <a:solidFill>
                  <a:srgbClr val="FFFF00"/>
                </a:solidFill>
                <a:latin typeface="Times New Roman" pitchFamily="18" charset="0"/>
                <a:cs typeface="Times New Roman" pitchFamily="18" charset="0"/>
              </a:rPr>
              <a:t> </a:t>
            </a:r>
            <a:r>
              <a:rPr lang="en-US" sz="2800" b="1" err="1" smtClean="0">
                <a:solidFill>
                  <a:srgbClr val="FFFF00"/>
                </a:solidFill>
                <a:latin typeface="Times New Roman" pitchFamily="18" charset="0"/>
                <a:cs typeface="Times New Roman" pitchFamily="18" charset="0"/>
              </a:rPr>
              <a:t>tiểu</a:t>
            </a:r>
            <a:r>
              <a:rPr lang="en-US" sz="2800" b="1" smtClean="0">
                <a:solidFill>
                  <a:srgbClr val="FFFF00"/>
                </a:solidFill>
                <a:latin typeface="Times New Roman" pitchFamily="18" charset="0"/>
                <a:cs typeface="Times New Roman" pitchFamily="18" charset="0"/>
              </a:rPr>
              <a:t> và bài ti</a:t>
            </a:r>
            <a:r>
              <a:rPr lang="vi-VN" sz="2800" b="1" smtClean="0">
                <a:solidFill>
                  <a:srgbClr val="FFFF00"/>
                </a:solidFill>
                <a:latin typeface="Times New Roman" pitchFamily="18" charset="0"/>
                <a:cs typeface="Times New Roman" pitchFamily="18" charset="0"/>
              </a:rPr>
              <a:t>ết nước tiểu</a:t>
            </a:r>
            <a:r>
              <a:rPr lang="en-US" sz="2800" b="1" smtClean="0">
                <a:solidFill>
                  <a:srgbClr val="FFFF00"/>
                </a:solidFill>
                <a:latin typeface="Times New Roman" pitchFamily="18" charset="0"/>
                <a:cs typeface="Times New Roman" pitchFamily="18" charset="0"/>
              </a:rPr>
              <a:t>?</a:t>
            </a:r>
            <a:endParaRPr lang="vi-VN" sz="2800" b="1" dirty="0" smtClean="0">
              <a:solidFill>
                <a:srgbClr val="FFFF00"/>
              </a:solidFill>
              <a:latin typeface="Times New Roman" pitchFamily="18" charset="0"/>
              <a:cs typeface="Times New Roman" pitchFamily="18" charset="0"/>
            </a:endParaRPr>
          </a:p>
        </p:txBody>
      </p:sp>
      <p:sp>
        <p:nvSpPr>
          <p:cNvPr id="21" name="Text Box 13"/>
          <p:cNvSpPr txBox="1">
            <a:spLocks noChangeArrowheads="1"/>
          </p:cNvSpPr>
          <p:nvPr/>
        </p:nvSpPr>
        <p:spPr bwMode="auto">
          <a:xfrm>
            <a:off x="260523" y="3200400"/>
            <a:ext cx="8739808" cy="954107"/>
          </a:xfrm>
          <a:prstGeom prst="rect">
            <a:avLst/>
          </a:prstGeom>
          <a:solidFill>
            <a:srgbClr val="92D050"/>
          </a:solidFill>
          <a:ln w="12700" algn="ctr">
            <a:solidFill>
              <a:schemeClr val="tx1"/>
            </a:solidFill>
            <a:miter lim="800000"/>
            <a:headEnd/>
            <a:tailEnd/>
          </a:ln>
        </p:spPr>
        <p:txBody>
          <a:bodyPr wrap="square">
            <a:spAutoFit/>
          </a:bodyPr>
          <a:lstStyle/>
          <a:p>
            <a:pPr>
              <a:spcBef>
                <a:spcPct val="50000"/>
              </a:spcBef>
            </a:pPr>
            <a:r>
              <a:rPr lang="en-US" sz="2800" b="1" smtClean="0">
                <a:solidFill>
                  <a:srgbClr val="800000"/>
                </a:solidFill>
                <a:latin typeface="Times New Roman" pitchFamily="18" charset="0"/>
                <a:cs typeface="Times New Roman" pitchFamily="18" charset="0"/>
              </a:rPr>
              <a:t>           Khi </a:t>
            </a:r>
            <a:r>
              <a:rPr lang="vi-VN" sz="2800" b="1" dirty="0" smtClean="0">
                <a:solidFill>
                  <a:srgbClr val="800000"/>
                </a:solidFill>
                <a:latin typeface="Times New Roman" pitchFamily="18" charset="0"/>
                <a:cs typeface="Times New Roman" pitchFamily="18" charset="0"/>
              </a:rPr>
              <a:t>uống nhiều nước</a:t>
            </a:r>
            <a:r>
              <a:rPr lang="en-US" sz="2800" b="1" dirty="0" smtClean="0">
                <a:solidFill>
                  <a:srgbClr val="800000"/>
                </a:solidFill>
                <a:latin typeface="Times New Roman" pitchFamily="18" charset="0"/>
                <a:cs typeface="Times New Roman" pitchFamily="18" charset="0"/>
              </a:rPr>
              <a:t>,</a:t>
            </a:r>
            <a:r>
              <a:rPr lang="vi-VN" sz="2800" b="1" dirty="0" smtClean="0">
                <a:solidFill>
                  <a:srgbClr val="800000"/>
                </a:solidFill>
                <a:latin typeface="Times New Roman" pitchFamily="18" charset="0"/>
                <a:cs typeface="Times New Roman" pitchFamily="18" charset="0"/>
              </a:rPr>
              <a:t> một lúc</a:t>
            </a:r>
            <a:r>
              <a:rPr lang="en-US" sz="2800" b="1" dirty="0" smtClean="0">
                <a:solidFill>
                  <a:srgbClr val="800000"/>
                </a:solidFill>
                <a:latin typeface="Times New Roman" pitchFamily="18" charset="0"/>
                <a:cs typeface="Times New Roman" pitchFamily="18" charset="0"/>
              </a:rPr>
              <a:t> </a:t>
            </a:r>
            <a:r>
              <a:rPr lang="en-US" sz="2800" b="1" dirty="0" err="1" smtClean="0">
                <a:solidFill>
                  <a:srgbClr val="800000"/>
                </a:solidFill>
                <a:latin typeface="Times New Roman" pitchFamily="18" charset="0"/>
                <a:cs typeface="Times New Roman" pitchFamily="18" charset="0"/>
              </a:rPr>
              <a:t>sau</a:t>
            </a:r>
            <a:r>
              <a:rPr lang="vi-VN" sz="2800" b="1" dirty="0" smtClean="0">
                <a:solidFill>
                  <a:srgbClr val="800000"/>
                </a:solidFill>
                <a:latin typeface="Times New Roman" pitchFamily="18" charset="0"/>
                <a:cs typeface="Times New Roman" pitchFamily="18" charset="0"/>
              </a:rPr>
              <a:t> t</a:t>
            </a:r>
            <a:r>
              <a:rPr lang="en-US" sz="2800" b="1" dirty="0" smtClean="0">
                <a:solidFill>
                  <a:srgbClr val="800000"/>
                </a:solidFill>
                <a:latin typeface="Times New Roman" pitchFamily="18" charset="0"/>
                <a:cs typeface="Times New Roman" pitchFamily="18" charset="0"/>
              </a:rPr>
              <a:t>a</a:t>
            </a:r>
            <a:r>
              <a:rPr lang="vi-VN" sz="2800" b="1" dirty="0" smtClean="0">
                <a:solidFill>
                  <a:srgbClr val="800000"/>
                </a:solidFill>
                <a:latin typeface="Times New Roman" pitchFamily="18" charset="0"/>
                <a:cs typeface="Times New Roman" pitchFamily="18" charset="0"/>
              </a:rPr>
              <a:t> thường mắc tiểu.</a:t>
            </a:r>
          </a:p>
        </p:txBody>
      </p:sp>
      <p:sp>
        <p:nvSpPr>
          <p:cNvPr id="23" name="Text Box 13"/>
          <p:cNvSpPr txBox="1">
            <a:spLocks noChangeArrowheads="1"/>
          </p:cNvSpPr>
          <p:nvPr/>
        </p:nvSpPr>
        <p:spPr bwMode="auto">
          <a:xfrm>
            <a:off x="338414" y="5754877"/>
            <a:ext cx="6640064" cy="523220"/>
          </a:xfrm>
          <a:prstGeom prst="rect">
            <a:avLst/>
          </a:prstGeom>
          <a:solidFill>
            <a:srgbClr val="92D050"/>
          </a:solidFill>
          <a:ln w="12700" algn="ctr">
            <a:solidFill>
              <a:schemeClr val="tx1"/>
            </a:solidFill>
            <a:miter lim="800000"/>
            <a:headEnd/>
            <a:tailEnd/>
          </a:ln>
        </p:spPr>
        <p:txBody>
          <a:bodyPr wrap="square">
            <a:spAutoFit/>
          </a:bodyPr>
          <a:lstStyle/>
          <a:p>
            <a:pPr>
              <a:spcBef>
                <a:spcPct val="50000"/>
              </a:spcBef>
            </a:pPr>
            <a:r>
              <a:rPr lang="en-US" sz="2800" b="1" smtClean="0">
                <a:solidFill>
                  <a:srgbClr val="800000"/>
                </a:solidFill>
                <a:latin typeface="Times New Roman" pitchFamily="18" charset="0"/>
                <a:cs typeface="Times New Roman" pitchFamily="18" charset="0"/>
              </a:rPr>
              <a:t>          Đó </a:t>
            </a:r>
            <a:r>
              <a:rPr lang="en-US" sz="2800" b="1" dirty="0" err="1" smtClean="0">
                <a:solidFill>
                  <a:srgbClr val="800000"/>
                </a:solidFill>
                <a:latin typeface="Times New Roman" pitchFamily="18" charset="0"/>
                <a:cs typeface="Times New Roman" pitchFamily="18" charset="0"/>
              </a:rPr>
              <a:t>là</a:t>
            </a:r>
            <a:r>
              <a:rPr lang="en-US" sz="2800" b="1" dirty="0" smtClean="0">
                <a:solidFill>
                  <a:srgbClr val="800000"/>
                </a:solidFill>
                <a:latin typeface="Times New Roman" pitchFamily="18" charset="0"/>
                <a:cs typeface="Times New Roman" pitchFamily="18" charset="0"/>
              </a:rPr>
              <a:t> c</a:t>
            </a:r>
            <a:r>
              <a:rPr lang="vi-VN" sz="2800" b="1" dirty="0" smtClean="0">
                <a:solidFill>
                  <a:srgbClr val="800000"/>
                </a:solidFill>
                <a:latin typeface="Times New Roman" pitchFamily="18" charset="0"/>
                <a:cs typeface="Times New Roman" pitchFamily="18" charset="0"/>
              </a:rPr>
              <a:t>ơ quan bài tiết nước tiểu</a:t>
            </a:r>
            <a:r>
              <a:rPr lang="en-US" sz="2800" b="1" dirty="0" smtClean="0">
                <a:solidFill>
                  <a:srgbClr val="800000"/>
                </a:solidFill>
                <a:latin typeface="Times New Roman" pitchFamily="18" charset="0"/>
                <a:cs typeface="Times New Roman" pitchFamily="18" charset="0"/>
              </a:rPr>
              <a:t>.</a:t>
            </a:r>
            <a:endParaRPr lang="vi-VN" sz="2800" b="1" dirty="0" smtClean="0">
              <a:solidFill>
                <a:srgbClr val="800000"/>
              </a:solidFill>
              <a:latin typeface="Times New Roman" pitchFamily="18" charset="0"/>
              <a:cs typeface="Times New Roman" pitchFamily="18" charset="0"/>
            </a:endParaRPr>
          </a:p>
        </p:txBody>
      </p:sp>
      <p:sp>
        <p:nvSpPr>
          <p:cNvPr id="18"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19"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20" name="Action Button: Home 5">
            <a:hlinkClick r:id="rId4"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pic>
        <p:nvPicPr>
          <p:cNvPr id="13" name="Picture 6" descr="IMG1-39"/>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338413" y="3310369"/>
            <a:ext cx="792163" cy="30003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IMG1-39"/>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381897" y="5978059"/>
            <a:ext cx="792163" cy="3000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0"/>
                            </p:stCondLst>
                            <p:childTnLst>
                              <p:par>
                                <p:cTn id="27" presetID="16" presetClass="entr" presetSubtype="2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to="" calcmode="lin" valueType="num">
                                      <p:cBhvr>
                                        <p:cTn id="39"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7"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166937" y="538460"/>
            <a:ext cx="54292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Tự</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nhiên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xã</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hội</a:t>
            </a:r>
            <a:endParaRPr lang="en-US" sz="2800" b="1" u="sng" dirty="0">
              <a:latin typeface="Times New Roman" pitchFamily="18" charset="0"/>
              <a:cs typeface="Times New Roman" pitchFamily="18" charset="0"/>
            </a:endParaRPr>
          </a:p>
        </p:txBody>
      </p:sp>
      <p:sp>
        <p:nvSpPr>
          <p:cNvPr id="14" name="TextBox 12"/>
          <p:cNvSpPr txBox="1">
            <a:spLocks noChangeArrowheads="1"/>
          </p:cNvSpPr>
          <p:nvPr/>
        </p:nvSpPr>
        <p:spPr bwMode="auto">
          <a:xfrm>
            <a:off x="2123728" y="1010305"/>
            <a:ext cx="5616624" cy="584775"/>
          </a:xfrm>
          <a:prstGeom prst="rect">
            <a:avLst/>
          </a:prstGeom>
          <a:noFill/>
          <a:ln w="28575">
            <a:noFill/>
            <a:miter lim="800000"/>
            <a:headEnd/>
            <a:tailEnd/>
          </a:ln>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endParaRPr lang="en-US" sz="3200" b="1" dirty="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1543050" y="76200"/>
            <a:ext cx="71437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Thứ </a:t>
            </a:r>
            <a:r>
              <a:rPr lang="en-US" sz="2800" b="1" dirty="0" smtClean="0">
                <a:latin typeface="Times New Roman" pitchFamily="18" charset="0"/>
                <a:cs typeface="Times New Roman" pitchFamily="18" charset="0"/>
              </a:rPr>
              <a:t>tư, </a:t>
            </a:r>
            <a:r>
              <a:rPr lang="en-US" sz="2800" b="1" dirty="0">
                <a:latin typeface="Times New Roman" pitchFamily="18" charset="0"/>
                <a:cs typeface="Times New Roman" pitchFamily="18" charset="0"/>
              </a:rPr>
              <a:t>ngày </a:t>
            </a:r>
            <a:r>
              <a:rPr lang="en-US" sz="2800" b="1" dirty="0" smtClean="0">
                <a:latin typeface="Times New Roman" pitchFamily="18" charset="0"/>
                <a:cs typeface="Times New Roman" pitchFamily="18" charset="0"/>
              </a:rPr>
              <a:t>28 </a:t>
            </a:r>
            <a:r>
              <a:rPr lang="en-US" sz="2800" b="1" dirty="0">
                <a:latin typeface="Times New Roman" pitchFamily="18" charset="0"/>
                <a:cs typeface="Times New Roman" pitchFamily="18" charset="0"/>
              </a:rPr>
              <a:t>tháng  10 năm </a:t>
            </a:r>
            <a:r>
              <a:rPr lang="en-US" sz="2800" b="1" dirty="0" smtClean="0">
                <a:latin typeface="Times New Roman" pitchFamily="18" charset="0"/>
                <a:cs typeface="Times New Roman" pitchFamily="18" charset="0"/>
              </a:rPr>
              <a:t>2016</a:t>
            </a:r>
            <a:endParaRPr lang="en-US" sz="2800" b="1" dirty="0">
              <a:latin typeface="Times New Roman" pitchFamily="18" charset="0"/>
              <a:cs typeface="Times New Roman" pitchFamily="18" charset="0"/>
            </a:endParaRPr>
          </a:p>
        </p:txBody>
      </p:sp>
      <p:sp>
        <p:nvSpPr>
          <p:cNvPr id="19"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22"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23" name="Action Button: Home 5">
            <a:hlinkClick r:id="rId4"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
        <p:nvSpPr>
          <p:cNvPr id="9" name="6-Point Star 8"/>
          <p:cNvSpPr/>
          <p:nvPr/>
        </p:nvSpPr>
        <p:spPr>
          <a:xfrm>
            <a:off x="2667000" y="1905000"/>
            <a:ext cx="5334000" cy="49530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0099"/>
                </a:solidFill>
              </a:rPr>
              <a:t>Theo em, cơ quan bài tiết nước tiểu có những bộ phận nào?</a:t>
            </a:r>
            <a:endParaRPr lang="en-US" sz="3200" dirty="0">
              <a:solidFill>
                <a:srgbClr val="000099"/>
              </a:solidFill>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igiao\Desktop\Gui Tuyen\co quan BTNT.png"/>
          <p:cNvPicPr>
            <a:picLocks noChangeAspect="1" noChangeArrowheads="1"/>
          </p:cNvPicPr>
          <p:nvPr/>
        </p:nvPicPr>
        <p:blipFill>
          <a:blip r:embed="rId2" cstate="print"/>
          <a:srcRect/>
          <a:stretch>
            <a:fillRect/>
          </a:stretch>
        </p:blipFill>
        <p:spPr bwMode="auto">
          <a:xfrm>
            <a:off x="4876800" y="1646945"/>
            <a:ext cx="4247316" cy="3795358"/>
          </a:xfrm>
          <a:prstGeom prst="rect">
            <a:avLst/>
          </a:prstGeom>
          <a:noFill/>
        </p:spPr>
      </p:pic>
      <p:sp>
        <p:nvSpPr>
          <p:cNvPr id="7"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8"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9" name="Action Button: Home 5">
            <a:hlinkClick r:id="rId3"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graphicFrame>
        <p:nvGraphicFramePr>
          <p:cNvPr id="10" name="Table 9"/>
          <p:cNvGraphicFramePr>
            <a:graphicFrameLocks noGrp="1"/>
          </p:cNvGraphicFramePr>
          <p:nvPr>
            <p:extLst>
              <p:ext uri="{D42A27DB-BD31-4B8C-83A1-F6EECF244321}">
                <p14:modId xmlns:p14="http://schemas.microsoft.com/office/powerpoint/2010/main" xmlns="" val="1707751858"/>
              </p:ext>
            </p:extLst>
          </p:nvPr>
        </p:nvGraphicFramePr>
        <p:xfrm>
          <a:off x="127573" y="1785293"/>
          <a:ext cx="8855393" cy="3624907"/>
        </p:xfrm>
        <a:graphic>
          <a:graphicData uri="http://schemas.openxmlformats.org/drawingml/2006/table">
            <a:tbl>
              <a:tblPr/>
              <a:tblGrid>
                <a:gridCol w="2709884"/>
                <a:gridCol w="1828800"/>
                <a:gridCol w="2039343"/>
                <a:gridCol w="2277366"/>
              </a:tblGrid>
              <a:tr h="1038887">
                <a:tc>
                  <a:txBody>
                    <a:bodyPr/>
                    <a:lstStyle/>
                    <a:p>
                      <a:pPr marL="0" marR="0" algn="ctr">
                        <a:spcBef>
                          <a:spcPts val="0"/>
                        </a:spcBef>
                        <a:spcAft>
                          <a:spcPts val="0"/>
                        </a:spcAft>
                      </a:pPr>
                      <a:endParaRPr lang="en-US" sz="2800" dirty="0">
                        <a:latin typeface="Times New Roman" pitchFamily="18" charset="0"/>
                        <a:ea typeface="Times New Roman"/>
                        <a:cs typeface="Times New Roman" pitchFamily="18" charset="0"/>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2800" dirty="0">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2800" smtClean="0">
                        <a:latin typeface="VNI-Times"/>
                        <a:ea typeface="Times New Roman"/>
                        <a:cs typeface="Times New Roman"/>
                      </a:endParaRPr>
                    </a:p>
                    <a:p>
                      <a:pPr marL="0" marR="0" algn="ctr">
                        <a:spcBef>
                          <a:spcPts val="0"/>
                        </a:spcBef>
                        <a:spcAft>
                          <a:spcPts val="0"/>
                        </a:spcAft>
                      </a:pPr>
                      <a:endParaRPr lang="en-US" sz="2800" dirty="0">
                        <a:latin typeface="VNI-Times"/>
                        <a:ea typeface="Times New Roman"/>
                        <a:cs typeface="Times New Roman"/>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2800" dirty="0">
                        <a:latin typeface="Times New Roman" pitchFamily="18" charset="0"/>
                        <a:ea typeface="Times New Roman"/>
                        <a:cs typeface="Times New Roman" pitchFamily="18" charset="0"/>
                      </a:endParaRPr>
                    </a:p>
                  </a:txBody>
                  <a:tcPr marT="91440" marB="9144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586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800" b="1" dirty="0" smtClean="0">
                        <a:solidFill>
                          <a:srgbClr val="C00000"/>
                        </a:solidFill>
                        <a:latin typeface="Times New Roman" pitchFamily="18" charset="0"/>
                        <a:cs typeface="Times New Roman" pitchFamily="18" charset="0"/>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2800" dirty="0">
                        <a:latin typeface="VNI-Times"/>
                        <a:ea typeface="Times New Roman"/>
                        <a:cs typeface="Times New Roman"/>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2800" dirty="0">
                        <a:latin typeface="VNI-Times"/>
                        <a:ea typeface="Times New Roman"/>
                        <a:cs typeface="Times New Roman"/>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 </a:t>
                      </a:r>
                      <a:endParaRPr lang="en-US" sz="2800" dirty="0">
                        <a:latin typeface="VNI-Times"/>
                        <a:ea typeface="Times New Roman"/>
                        <a:cs typeface="Times New Roman"/>
                      </a:endParaRPr>
                    </a:p>
                  </a:txBody>
                  <a:tcPr marT="91440" marB="9144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3" name="TextBox 12"/>
          <p:cNvSpPr txBox="1"/>
          <p:nvPr/>
        </p:nvSpPr>
        <p:spPr>
          <a:xfrm>
            <a:off x="3886200" y="3100335"/>
            <a:ext cx="184731" cy="369332"/>
          </a:xfrm>
          <a:prstGeom prst="rect">
            <a:avLst/>
          </a:prstGeom>
          <a:noFill/>
        </p:spPr>
        <p:txBody>
          <a:bodyPr wrap="none" rtlCol="0">
            <a:spAutoFit/>
          </a:bodyPr>
          <a:lstStyle/>
          <a:p>
            <a:endParaRPr lang="en-US"/>
          </a:p>
        </p:txBody>
      </p:sp>
      <p:sp>
        <p:nvSpPr>
          <p:cNvPr id="5" name="TextBox 4"/>
          <p:cNvSpPr txBox="1"/>
          <p:nvPr/>
        </p:nvSpPr>
        <p:spPr>
          <a:xfrm>
            <a:off x="2778844" y="2026050"/>
            <a:ext cx="1981200" cy="523220"/>
          </a:xfrm>
          <a:prstGeom prst="rect">
            <a:avLst/>
          </a:prstGeom>
          <a:noFill/>
        </p:spPr>
        <p:txBody>
          <a:bodyPr wrap="square" rtlCol="0">
            <a:spAutoFit/>
          </a:bodyPr>
          <a:lstStyle/>
          <a:p>
            <a:pPr algn="ctr"/>
            <a:r>
              <a:rPr lang="en-US" sz="2800" smtClean="0"/>
              <a:t>Dự đoán</a:t>
            </a:r>
            <a:endParaRPr lang="en-US" sz="2800"/>
          </a:p>
        </p:txBody>
      </p:sp>
      <p:sp>
        <p:nvSpPr>
          <p:cNvPr id="11" name="TextBox 10"/>
          <p:cNvSpPr txBox="1"/>
          <p:nvPr/>
        </p:nvSpPr>
        <p:spPr>
          <a:xfrm>
            <a:off x="0" y="2055438"/>
            <a:ext cx="2924618" cy="523220"/>
          </a:xfrm>
          <a:prstGeom prst="rect">
            <a:avLst/>
          </a:prstGeom>
          <a:noFill/>
        </p:spPr>
        <p:txBody>
          <a:bodyPr wrap="square" rtlCol="0">
            <a:spAutoFit/>
          </a:bodyPr>
          <a:lstStyle/>
          <a:p>
            <a:pPr algn="ctr"/>
            <a:r>
              <a:rPr lang="en-US" sz="2800" smtClean="0"/>
              <a:t>Câu  hỏi</a:t>
            </a:r>
            <a:endParaRPr lang="en-US" sz="2800"/>
          </a:p>
        </p:txBody>
      </p:sp>
      <p:sp>
        <p:nvSpPr>
          <p:cNvPr id="12" name="TextBox 11"/>
          <p:cNvSpPr txBox="1"/>
          <p:nvPr/>
        </p:nvSpPr>
        <p:spPr>
          <a:xfrm>
            <a:off x="115157" y="2854113"/>
            <a:ext cx="2924618" cy="1815882"/>
          </a:xfrm>
          <a:prstGeom prst="rect">
            <a:avLst/>
          </a:prstGeom>
          <a:noFill/>
        </p:spPr>
        <p:txBody>
          <a:bodyPr wrap="square" rtlCol="0">
            <a:spAutoFit/>
          </a:bodyPr>
          <a:lstStyle/>
          <a:p>
            <a:r>
              <a:rPr lang="en-US" sz="2800" smtClean="0">
                <a:solidFill>
                  <a:srgbClr val="FF0000"/>
                </a:solidFill>
              </a:rPr>
              <a:t>Cơ quan bài tiết  nước tiểu gồm những bộ phận nào?  </a:t>
            </a:r>
            <a:endParaRPr lang="en-US" sz="2800">
              <a:solidFill>
                <a:srgbClr val="FF0000"/>
              </a:solidFill>
            </a:endParaRPr>
          </a:p>
        </p:txBody>
      </p:sp>
      <p:sp>
        <p:nvSpPr>
          <p:cNvPr id="14" name="TextBox 13"/>
          <p:cNvSpPr txBox="1"/>
          <p:nvPr/>
        </p:nvSpPr>
        <p:spPr>
          <a:xfrm>
            <a:off x="4670590" y="2055438"/>
            <a:ext cx="2044948" cy="523220"/>
          </a:xfrm>
          <a:prstGeom prst="rect">
            <a:avLst/>
          </a:prstGeom>
          <a:noFill/>
        </p:spPr>
        <p:txBody>
          <a:bodyPr wrap="square" rtlCol="0">
            <a:spAutoFit/>
          </a:bodyPr>
          <a:lstStyle/>
          <a:p>
            <a:pPr algn="ctr"/>
            <a:r>
              <a:rPr lang="en-US" sz="2800" smtClean="0"/>
              <a:t>Phương án</a:t>
            </a:r>
            <a:endParaRPr lang="en-US" sz="2800"/>
          </a:p>
        </p:txBody>
      </p:sp>
      <p:sp>
        <p:nvSpPr>
          <p:cNvPr id="16" name="TextBox 15"/>
          <p:cNvSpPr txBox="1"/>
          <p:nvPr/>
        </p:nvSpPr>
        <p:spPr>
          <a:xfrm>
            <a:off x="4876800" y="3329845"/>
            <a:ext cx="1644069" cy="954107"/>
          </a:xfrm>
          <a:prstGeom prst="rect">
            <a:avLst/>
          </a:prstGeom>
          <a:noFill/>
        </p:spPr>
        <p:txBody>
          <a:bodyPr wrap="square" rtlCol="0">
            <a:spAutoFit/>
          </a:bodyPr>
          <a:lstStyle/>
          <a:p>
            <a:pPr algn="ctr"/>
            <a:r>
              <a:rPr lang="en-US" sz="2800" smtClean="0">
                <a:solidFill>
                  <a:srgbClr val="660066"/>
                </a:solidFill>
              </a:rPr>
              <a:t>Quan sát tranh</a:t>
            </a:r>
            <a:endParaRPr lang="en-US" sz="2800">
              <a:solidFill>
                <a:srgbClr val="660066"/>
              </a:solidFill>
            </a:endParaRPr>
          </a:p>
        </p:txBody>
      </p:sp>
      <p:sp>
        <p:nvSpPr>
          <p:cNvPr id="2" name="TextBox 1"/>
          <p:cNvSpPr txBox="1"/>
          <p:nvPr/>
        </p:nvSpPr>
        <p:spPr>
          <a:xfrm>
            <a:off x="6760625" y="2055438"/>
            <a:ext cx="2143625" cy="523220"/>
          </a:xfrm>
          <a:prstGeom prst="rect">
            <a:avLst/>
          </a:prstGeom>
          <a:noFill/>
        </p:spPr>
        <p:txBody>
          <a:bodyPr wrap="square" rtlCol="0">
            <a:spAutoFit/>
          </a:bodyPr>
          <a:lstStyle/>
          <a:p>
            <a:pPr algn="ctr"/>
            <a:r>
              <a:rPr lang="en-US" sz="2800" smtClean="0"/>
              <a:t>Kết  luận</a:t>
            </a:r>
            <a:endParaRPr lang="en-US" sz="2800"/>
          </a:p>
        </p:txBody>
      </p:sp>
      <p:sp>
        <p:nvSpPr>
          <p:cNvPr id="4" name="TextBox 3"/>
          <p:cNvSpPr txBox="1"/>
          <p:nvPr/>
        </p:nvSpPr>
        <p:spPr>
          <a:xfrm>
            <a:off x="2993393" y="2015682"/>
            <a:ext cx="1981200" cy="523220"/>
          </a:xfrm>
          <a:prstGeom prst="rect">
            <a:avLst/>
          </a:prstGeom>
          <a:noFill/>
        </p:spPr>
        <p:txBody>
          <a:bodyPr wrap="square" rtlCol="0">
            <a:spAutoFit/>
          </a:bodyPr>
          <a:lstStyle/>
          <a:p>
            <a:r>
              <a:rPr lang="en-US" sz="2800" smtClean="0"/>
              <a:t>Dự đoán</a:t>
            </a:r>
            <a:endParaRPr lang="en-US" sz="2800"/>
          </a:p>
        </p:txBody>
      </p:sp>
      <p:sp>
        <p:nvSpPr>
          <p:cNvPr id="3" name="TextBox 2"/>
          <p:cNvSpPr txBox="1"/>
          <p:nvPr/>
        </p:nvSpPr>
        <p:spPr>
          <a:xfrm>
            <a:off x="22389" y="5638800"/>
            <a:ext cx="8885174" cy="954107"/>
          </a:xfrm>
          <a:prstGeom prst="rect">
            <a:avLst/>
          </a:prstGeom>
          <a:noFill/>
        </p:spPr>
        <p:txBody>
          <a:bodyPr wrap="square" rtlCol="0">
            <a:spAutoFit/>
          </a:bodyPr>
          <a:lstStyle/>
          <a:p>
            <a:r>
              <a:rPr lang="en-US" sz="2800" smtClean="0"/>
              <a:t>Em dự đoán câu trả lời thế nào? Hãy  viết  trước khi quan sát tranh nhé!</a:t>
            </a:r>
            <a:endParaRPr lang="en-US" sz="2800"/>
          </a:p>
        </p:txBody>
      </p:sp>
    </p:spTree>
    <p:extLst>
      <p:ext uri="{BB962C8B-B14F-4D97-AF65-F5344CB8AC3E}">
        <p14:creationId xmlns:p14="http://schemas.microsoft.com/office/powerpoint/2010/main" xmlns="" val="660941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4" presetClass="emph" presetSubtype="0" repeatCount="3000" fill="hold" grpId="0" nodeType="click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4"/>
                                        </p:tgtEl>
                                        <p:attrNameLst>
                                          <p:attrName>ppt_x</p:attrName>
                                          <p:attrName>ppt_y</p:attrName>
                                        </p:attrNameLst>
                                      </p:cBhvr>
                                    </p:animMotion>
                                    <p:animRot by="1500000">
                                      <p:cBhvr>
                                        <p:cTn id="36" dur="125" fill="hold">
                                          <p:stCondLst>
                                            <p:cond delay="0"/>
                                          </p:stCondLst>
                                        </p:cTn>
                                        <p:tgtEl>
                                          <p:spTgt spid="4"/>
                                        </p:tgtEl>
                                        <p:attrNameLst>
                                          <p:attrName>r</p:attrName>
                                        </p:attrNameLst>
                                      </p:cBhvr>
                                    </p:animRot>
                                    <p:animRot by="-1500000">
                                      <p:cBhvr>
                                        <p:cTn id="37" dur="125" fill="hold">
                                          <p:stCondLst>
                                            <p:cond delay="125"/>
                                          </p:stCondLst>
                                        </p:cTn>
                                        <p:tgtEl>
                                          <p:spTgt spid="4"/>
                                        </p:tgtEl>
                                        <p:attrNameLst>
                                          <p:attrName>r</p:attrName>
                                        </p:attrNameLst>
                                      </p:cBhvr>
                                    </p:animRot>
                                    <p:animRot by="-1500000">
                                      <p:cBhvr>
                                        <p:cTn id="38" dur="125" fill="hold">
                                          <p:stCondLst>
                                            <p:cond delay="250"/>
                                          </p:stCondLst>
                                        </p:cTn>
                                        <p:tgtEl>
                                          <p:spTgt spid="4"/>
                                        </p:tgtEl>
                                        <p:attrNameLst>
                                          <p:attrName>r</p:attrName>
                                        </p:attrNameLst>
                                      </p:cBhvr>
                                    </p:animRot>
                                    <p:animRot by="1500000">
                                      <p:cBhvr>
                                        <p:cTn id="39" dur="125" fill="hold">
                                          <p:stCondLst>
                                            <p:cond delay="375"/>
                                          </p:stCondLst>
                                        </p:cTn>
                                        <p:tgtEl>
                                          <p:spTgt spid="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circle(in)">
                                      <p:cBhvr>
                                        <p:cTn id="4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166937" y="538460"/>
            <a:ext cx="54292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Tự</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nhiên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xã</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hội</a:t>
            </a:r>
            <a:endParaRPr lang="en-US" sz="2800" b="1" u="sng" dirty="0">
              <a:latin typeface="Times New Roman" pitchFamily="18" charset="0"/>
              <a:cs typeface="Times New Roman" pitchFamily="18" charset="0"/>
            </a:endParaRPr>
          </a:p>
        </p:txBody>
      </p:sp>
      <p:sp>
        <p:nvSpPr>
          <p:cNvPr id="14" name="TextBox 12"/>
          <p:cNvSpPr txBox="1">
            <a:spLocks noChangeArrowheads="1"/>
          </p:cNvSpPr>
          <p:nvPr/>
        </p:nvSpPr>
        <p:spPr bwMode="auto">
          <a:xfrm>
            <a:off x="2123728" y="1010305"/>
            <a:ext cx="5616624" cy="584775"/>
          </a:xfrm>
          <a:prstGeom prst="rect">
            <a:avLst/>
          </a:prstGeom>
          <a:noFill/>
          <a:ln w="28575">
            <a:noFill/>
            <a:miter lim="800000"/>
            <a:headEnd/>
            <a:tailEnd/>
          </a:ln>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endParaRPr lang="en-US" sz="3200" b="1" dirty="0">
              <a:solidFill>
                <a:srgbClr val="FF0000"/>
              </a:solidFill>
              <a:latin typeface="Times New Roman" pitchFamily="18" charset="0"/>
              <a:cs typeface="Times New Roman" pitchFamily="18" charset="0"/>
            </a:endParaRPr>
          </a:p>
        </p:txBody>
      </p:sp>
      <p:sp>
        <p:nvSpPr>
          <p:cNvPr id="20" name="Rectangle 19"/>
          <p:cNvSpPr/>
          <p:nvPr/>
        </p:nvSpPr>
        <p:spPr>
          <a:xfrm>
            <a:off x="237331" y="2514600"/>
            <a:ext cx="8763000" cy="24384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C00000"/>
                </a:solidFill>
                <a:latin typeface="Times New Roman" pitchFamily="18" charset="0"/>
                <a:cs typeface="Times New Roman" pitchFamily="18" charset="0"/>
              </a:rPr>
              <a:t>Dựa vào hiểu biết của mình,  em hãy:</a:t>
            </a:r>
          </a:p>
          <a:p>
            <a:pPr algn="just">
              <a:defRPr/>
            </a:pPr>
            <a:r>
              <a:rPr lang="en-US" sz="2800" b="1" dirty="0" smtClean="0">
                <a:solidFill>
                  <a:srgbClr val="C00000"/>
                </a:solidFill>
                <a:latin typeface="Times New Roman" pitchFamily="18" charset="0"/>
                <a:cs typeface="Times New Roman" pitchFamily="18" charset="0"/>
              </a:rPr>
              <a:t>- </a:t>
            </a:r>
            <a:r>
              <a:rPr lang="en-US" sz="2800" b="1" dirty="0" smtClean="0">
                <a:solidFill>
                  <a:schemeClr val="accent4">
                    <a:lumMod val="75000"/>
                  </a:schemeClr>
                </a:solidFill>
                <a:latin typeface="Times New Roman" pitchFamily="18" charset="0"/>
                <a:cs typeface="Times New Roman" pitchFamily="18" charset="0"/>
              </a:rPr>
              <a:t>Mô tả các </a:t>
            </a:r>
            <a:r>
              <a:rPr lang="en-US" sz="2800" b="1" dirty="0">
                <a:solidFill>
                  <a:schemeClr val="accent4">
                    <a:lumMod val="75000"/>
                  </a:schemeClr>
                </a:solidFill>
                <a:latin typeface="Times New Roman" pitchFamily="18" charset="0"/>
                <a:cs typeface="Times New Roman" pitchFamily="18" charset="0"/>
              </a:rPr>
              <a:t>bộ phận của cơ quan bài tiết nước tiểu </a:t>
            </a:r>
            <a:r>
              <a:rPr lang="en-US" sz="2800" b="1" dirty="0" smtClean="0">
                <a:solidFill>
                  <a:schemeClr val="accent4">
                    <a:lumMod val="75000"/>
                  </a:schemeClr>
                </a:solidFill>
                <a:latin typeface="Times New Roman" pitchFamily="18" charset="0"/>
                <a:cs typeface="Times New Roman" pitchFamily="18" charset="0"/>
              </a:rPr>
              <a:t>bằng </a:t>
            </a:r>
            <a:r>
              <a:rPr lang="en-US" sz="2800" b="1" dirty="0">
                <a:solidFill>
                  <a:schemeClr val="accent4">
                    <a:lumMod val="75000"/>
                  </a:schemeClr>
                </a:solidFill>
                <a:latin typeface="Times New Roman" pitchFamily="18" charset="0"/>
                <a:cs typeface="Times New Roman" pitchFamily="18" charset="0"/>
              </a:rPr>
              <a:t>lời hoặc hình </a:t>
            </a:r>
            <a:r>
              <a:rPr lang="en-US" sz="2800" b="1" dirty="0" smtClean="0">
                <a:solidFill>
                  <a:schemeClr val="accent4">
                    <a:lumMod val="75000"/>
                  </a:schemeClr>
                </a:solidFill>
                <a:latin typeface="Times New Roman" pitchFamily="18" charset="0"/>
                <a:cs typeface="Times New Roman" pitchFamily="18" charset="0"/>
              </a:rPr>
              <a:t>vẽ. </a:t>
            </a:r>
          </a:p>
          <a:p>
            <a:pPr algn="just">
              <a:defRPr/>
            </a:pPr>
            <a:r>
              <a:rPr lang="en-US" sz="2800" b="1" dirty="0" smtClean="0">
                <a:solidFill>
                  <a:srgbClr val="C0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Thảo luận nhóm thống nhất ý kiến để trình bày vào bảng nhóm. </a:t>
            </a:r>
            <a:endParaRPr lang="en-US" sz="2800" b="1" dirty="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1543050" y="76200"/>
            <a:ext cx="71437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Thứ </a:t>
            </a:r>
            <a:r>
              <a:rPr lang="en-US" sz="2800" b="1" dirty="0" smtClean="0">
                <a:latin typeface="Times New Roman" pitchFamily="18" charset="0"/>
                <a:cs typeface="Times New Roman" pitchFamily="18" charset="0"/>
              </a:rPr>
              <a:t>tư, </a:t>
            </a:r>
            <a:r>
              <a:rPr lang="en-US" sz="2800" b="1" dirty="0">
                <a:latin typeface="Times New Roman" pitchFamily="18" charset="0"/>
                <a:cs typeface="Times New Roman" pitchFamily="18" charset="0"/>
              </a:rPr>
              <a:t>ngày </a:t>
            </a:r>
            <a:r>
              <a:rPr lang="en-US" sz="2800" b="1" dirty="0" smtClean="0">
                <a:latin typeface="Times New Roman" pitchFamily="18" charset="0"/>
                <a:cs typeface="Times New Roman" pitchFamily="18" charset="0"/>
              </a:rPr>
              <a:t>28 </a:t>
            </a:r>
            <a:r>
              <a:rPr lang="en-US" sz="2800" b="1" dirty="0">
                <a:latin typeface="Times New Roman" pitchFamily="18" charset="0"/>
                <a:cs typeface="Times New Roman" pitchFamily="18" charset="0"/>
              </a:rPr>
              <a:t>tháng  10 năm </a:t>
            </a:r>
            <a:r>
              <a:rPr lang="en-US" sz="2800" b="1" dirty="0" smtClean="0">
                <a:latin typeface="Times New Roman" pitchFamily="18" charset="0"/>
                <a:cs typeface="Times New Roman" pitchFamily="18" charset="0"/>
              </a:rPr>
              <a:t>2016</a:t>
            </a:r>
            <a:endParaRPr lang="en-US" sz="2800" b="1" dirty="0">
              <a:latin typeface="Times New Roman" pitchFamily="18" charset="0"/>
              <a:cs typeface="Times New Roman" pitchFamily="18" charset="0"/>
            </a:endParaRPr>
          </a:p>
        </p:txBody>
      </p:sp>
      <p:sp>
        <p:nvSpPr>
          <p:cNvPr id="19"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22"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23" name="Action Button: Home 5">
            <a:hlinkClick r:id="rId3"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
        <p:nvSpPr>
          <p:cNvPr id="3" name="Rectangle 2"/>
          <p:cNvSpPr/>
          <p:nvPr/>
        </p:nvSpPr>
        <p:spPr>
          <a:xfrm>
            <a:off x="237331" y="1644482"/>
            <a:ext cx="8763000" cy="523220"/>
          </a:xfrm>
          <a:prstGeom prst="rect">
            <a:avLst/>
          </a:prstGeom>
          <a:solidFill>
            <a:srgbClr val="FFC000"/>
          </a:solidFill>
        </p:spPr>
        <p:txBody>
          <a:bodyPr wrap="square">
            <a:spAutoFit/>
          </a:bodyPr>
          <a:lstStyle/>
          <a:p>
            <a:pPr>
              <a:spcBef>
                <a:spcPct val="50000"/>
              </a:spcBef>
            </a:pPr>
            <a:r>
              <a:rPr lang="en-US" sz="2800" b="1" u="sng" dirty="0">
                <a:solidFill>
                  <a:srgbClr val="002060"/>
                </a:solidFill>
                <a:latin typeface="Times New Roman" pitchFamily="18" charset="0"/>
                <a:cs typeface="Times New Roman" pitchFamily="18" charset="0"/>
              </a:rPr>
              <a:t>Hoạt động 1</a:t>
            </a:r>
            <a:r>
              <a:rPr lang="en-US" sz="2800" b="1" dirty="0">
                <a:solidFill>
                  <a:srgbClr val="002060"/>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Các bộ phận của cơ quan bài tiết nước tiểu</a:t>
            </a:r>
          </a:p>
        </p:txBody>
      </p:sp>
    </p:spTree>
    <p:extLst>
      <p:ext uri="{BB962C8B-B14F-4D97-AF65-F5344CB8AC3E}">
        <p14:creationId xmlns:p14="http://schemas.microsoft.com/office/powerpoint/2010/main" xmlns="" val="314181109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1000"/>
                                        <p:tgtEl>
                                          <p:spTgt spid="20">
                                            <p:txEl>
                                              <p:pRg st="0" end="0"/>
                                            </p:txEl>
                                          </p:spTgt>
                                        </p:tgtEl>
                                      </p:cBhvr>
                                    </p:animEffect>
                                    <p:anim calcmode="lin" valueType="num">
                                      <p:cBhvr>
                                        <p:cTn id="1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1000"/>
                                        <p:tgtEl>
                                          <p:spTgt spid="20">
                                            <p:txEl>
                                              <p:pRg st="2" end="2"/>
                                            </p:txEl>
                                          </p:spTgt>
                                        </p:tgtEl>
                                      </p:cBhvr>
                                    </p:animEffect>
                                    <p:anim calcmode="lin" valueType="num">
                                      <p:cBhvr>
                                        <p:cTn id="26"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auto">
          <a:xfrm>
            <a:off x="4038600" y="2667000"/>
            <a:ext cx="1600200" cy="2286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0</a:t>
            </a:r>
          </a:p>
        </p:txBody>
      </p:sp>
      <p:sp>
        <p:nvSpPr>
          <p:cNvPr id="59396" name="WordArt 4"/>
          <p:cNvSpPr>
            <a:spLocks noChangeArrowheads="1" noChangeShapeType="1" noTextEdit="1"/>
          </p:cNvSpPr>
          <p:nvPr/>
        </p:nvSpPr>
        <p:spPr bwMode="auto">
          <a:xfrm>
            <a:off x="4114800" y="2819400"/>
            <a:ext cx="1447800" cy="2209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9</a:t>
            </a:r>
          </a:p>
        </p:txBody>
      </p:sp>
      <p:sp>
        <p:nvSpPr>
          <p:cNvPr id="59397" name="WordArt 5"/>
          <p:cNvSpPr>
            <a:spLocks noChangeArrowheads="1" noChangeShapeType="1" noTextEdit="1"/>
          </p:cNvSpPr>
          <p:nvPr/>
        </p:nvSpPr>
        <p:spPr bwMode="auto">
          <a:xfrm>
            <a:off x="4114800" y="2971800"/>
            <a:ext cx="1481138"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2</a:t>
            </a:r>
          </a:p>
        </p:txBody>
      </p:sp>
      <p:sp>
        <p:nvSpPr>
          <p:cNvPr id="59398" name="WordArt 6"/>
          <p:cNvSpPr>
            <a:spLocks noChangeArrowheads="1" noChangeShapeType="1" noTextEdit="1"/>
          </p:cNvSpPr>
          <p:nvPr/>
        </p:nvSpPr>
        <p:spPr bwMode="auto">
          <a:xfrm>
            <a:off x="4191000" y="3048000"/>
            <a:ext cx="1477963" cy="20716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3</a:t>
            </a:r>
          </a:p>
        </p:txBody>
      </p:sp>
      <p:sp>
        <p:nvSpPr>
          <p:cNvPr id="59399" name="WordArt 7"/>
          <p:cNvSpPr>
            <a:spLocks noChangeArrowheads="1" noChangeShapeType="1" noTextEdit="1"/>
          </p:cNvSpPr>
          <p:nvPr/>
        </p:nvSpPr>
        <p:spPr bwMode="auto">
          <a:xfrm>
            <a:off x="3886200" y="3048000"/>
            <a:ext cx="1477963"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4</a:t>
            </a:r>
          </a:p>
        </p:txBody>
      </p:sp>
      <p:sp>
        <p:nvSpPr>
          <p:cNvPr id="59400" name="WordArt 8"/>
          <p:cNvSpPr>
            <a:spLocks noChangeArrowheads="1" noChangeShapeType="1" noTextEdit="1"/>
          </p:cNvSpPr>
          <p:nvPr/>
        </p:nvSpPr>
        <p:spPr bwMode="auto">
          <a:xfrm>
            <a:off x="3962400" y="2971800"/>
            <a:ext cx="1479550"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8</a:t>
            </a:r>
          </a:p>
        </p:txBody>
      </p:sp>
      <p:sp>
        <p:nvSpPr>
          <p:cNvPr id="59401" name="WordArt 9"/>
          <p:cNvSpPr>
            <a:spLocks noChangeArrowheads="1" noChangeShapeType="1" noTextEdit="1"/>
          </p:cNvSpPr>
          <p:nvPr/>
        </p:nvSpPr>
        <p:spPr bwMode="auto">
          <a:xfrm>
            <a:off x="3810000" y="2819400"/>
            <a:ext cx="2743200"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1 </a:t>
            </a:r>
          </a:p>
        </p:txBody>
      </p:sp>
      <p:sp>
        <p:nvSpPr>
          <p:cNvPr id="59402" name="WordArt 10"/>
          <p:cNvSpPr>
            <a:spLocks noChangeArrowheads="1" noChangeShapeType="1" noTextEdit="1"/>
          </p:cNvSpPr>
          <p:nvPr/>
        </p:nvSpPr>
        <p:spPr bwMode="auto">
          <a:xfrm>
            <a:off x="4114800" y="3048000"/>
            <a:ext cx="1477963"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6</a:t>
            </a:r>
          </a:p>
        </p:txBody>
      </p:sp>
      <p:sp>
        <p:nvSpPr>
          <p:cNvPr id="59403" name="WordArt 11"/>
          <p:cNvSpPr>
            <a:spLocks noChangeArrowheads="1" noChangeShapeType="1" noTextEdit="1"/>
          </p:cNvSpPr>
          <p:nvPr/>
        </p:nvSpPr>
        <p:spPr bwMode="auto">
          <a:xfrm>
            <a:off x="4419600" y="2667000"/>
            <a:ext cx="1477963" cy="2070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7</a:t>
            </a:r>
          </a:p>
        </p:txBody>
      </p:sp>
      <p:sp>
        <p:nvSpPr>
          <p:cNvPr id="59404" name="WordArt 12"/>
          <p:cNvSpPr>
            <a:spLocks noChangeArrowheads="1" noChangeShapeType="1" noTextEdit="1"/>
          </p:cNvSpPr>
          <p:nvPr/>
        </p:nvSpPr>
        <p:spPr bwMode="auto">
          <a:xfrm>
            <a:off x="3886200" y="2743200"/>
            <a:ext cx="1600200" cy="2286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5</a:t>
            </a:r>
          </a:p>
        </p:txBody>
      </p:sp>
      <p:sp>
        <p:nvSpPr>
          <p:cNvPr id="59405" name="WordArt 13"/>
          <p:cNvSpPr>
            <a:spLocks noChangeArrowheads="1" noChangeShapeType="1" noTextEdit="1"/>
          </p:cNvSpPr>
          <p:nvPr/>
        </p:nvSpPr>
        <p:spPr bwMode="auto">
          <a:xfrm>
            <a:off x="3429000" y="2667000"/>
            <a:ext cx="1981200" cy="2286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b="1" i="1" kern="10" smtClean="0">
                <a:ln w="9525">
                  <a:solidFill>
                    <a:srgbClr val="000000"/>
                  </a:solidFill>
                  <a:round/>
                  <a:headEnd/>
                  <a:tailEnd/>
                </a:ln>
                <a:solidFill>
                  <a:srgbClr val="FF00FF"/>
                </a:solidFill>
                <a:cs typeface="Arial"/>
              </a:rPr>
              <a:t>10</a:t>
            </a:r>
          </a:p>
        </p:txBody>
      </p:sp>
      <p:sp>
        <p:nvSpPr>
          <p:cNvPr id="59406" name="AutoShape 14" descr="Pink tissue paper"/>
          <p:cNvSpPr>
            <a:spLocks noChangeArrowheads="1"/>
          </p:cNvSpPr>
          <p:nvPr/>
        </p:nvSpPr>
        <p:spPr bwMode="auto">
          <a:xfrm>
            <a:off x="1752600" y="1981200"/>
            <a:ext cx="6400800" cy="4343400"/>
          </a:xfrm>
          <a:prstGeom prst="irregularSeal2">
            <a:avLst/>
          </a:prstGeom>
          <a:blipFill dpi="0" rotWithShape="1">
            <a:blip r:embed="rId5"/>
            <a:srcRect/>
            <a:tile tx="0" ty="0" sx="100000" sy="100000" flip="none" algn="tl"/>
          </a:blipFill>
          <a:ln w="9525">
            <a:solidFill>
              <a:schemeClr val="bg1"/>
            </a:solidFill>
            <a:miter lim="800000"/>
            <a:headEnd/>
            <a:tailEnd/>
          </a:ln>
        </p:spPr>
        <p:txBody>
          <a:bodyPr wrap="none" anchor="ctr"/>
          <a:lstStyle/>
          <a:p>
            <a:pPr algn="ctr" fontAlgn="base">
              <a:spcBef>
                <a:spcPct val="0"/>
              </a:spcBef>
              <a:spcAft>
                <a:spcPct val="0"/>
              </a:spcAft>
            </a:pPr>
            <a:endParaRPr lang="en-US" smtClean="0">
              <a:solidFill>
                <a:srgbClr val="000000"/>
              </a:solidFill>
            </a:endParaRPr>
          </a:p>
        </p:txBody>
      </p:sp>
      <p:sp>
        <p:nvSpPr>
          <p:cNvPr id="59407" name="WordArt 15" descr="Copy of Copy of wam01lmg"/>
          <p:cNvSpPr>
            <a:spLocks noChangeArrowheads="1" noChangeShapeType="1" noTextEdit="1"/>
          </p:cNvSpPr>
          <p:nvPr/>
        </p:nvSpPr>
        <p:spPr bwMode="auto">
          <a:xfrm>
            <a:off x="2438400" y="3276600"/>
            <a:ext cx="4438650" cy="1524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6000" b="1" i="1" kern="10" smtClean="0">
                <a:ln w="9525">
                  <a:solidFill>
                    <a:srgbClr val="000000"/>
                  </a:solidFill>
                  <a:round/>
                  <a:headEnd/>
                  <a:tailEnd/>
                </a:ln>
                <a:blipFill dpi="0" rotWithShape="1">
                  <a:blip r:embed="rId6"/>
                  <a:srcRect/>
                  <a:stretch>
                    <a:fillRect/>
                  </a:stretch>
                </a:blipFill>
                <a:latin typeface="VNI-Cooper"/>
              </a:rPr>
              <a:t>Hết giờ</a:t>
            </a:r>
          </a:p>
          <a:p>
            <a:pPr algn="ctr" fontAlgn="base">
              <a:spcBef>
                <a:spcPct val="0"/>
              </a:spcBef>
              <a:spcAft>
                <a:spcPct val="0"/>
              </a:spcAft>
            </a:pPr>
            <a:endParaRPr lang="en-US" sz="6000" b="1" i="1" kern="10" smtClean="0">
              <a:ln w="9525">
                <a:solidFill>
                  <a:srgbClr val="000000"/>
                </a:solidFill>
                <a:round/>
                <a:headEnd/>
                <a:tailEnd/>
              </a:ln>
              <a:blipFill dpi="0" rotWithShape="1">
                <a:blip r:embed="rId6"/>
                <a:srcRect/>
                <a:stretch>
                  <a:fillRect/>
                </a:stretch>
              </a:blipFill>
              <a:latin typeface="VNI-Cooper"/>
            </a:endParaRPr>
          </a:p>
        </p:txBody>
      </p:sp>
      <p:pic>
        <p:nvPicPr>
          <p:cNvPr id="59409" name="Picture 17" descr="HOURGL_1"/>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7812088" y="6091238"/>
            <a:ext cx="749300"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20" name="Picture 28" descr="cd1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255169" y="2247106"/>
            <a:ext cx="2894012" cy="358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21" name="WordArt 29"/>
          <p:cNvSpPr>
            <a:spLocks noChangeArrowheads="1" noChangeShapeType="1" noTextEdit="1"/>
          </p:cNvSpPr>
          <p:nvPr/>
        </p:nvSpPr>
        <p:spPr bwMode="auto">
          <a:xfrm>
            <a:off x="3089275" y="1247775"/>
            <a:ext cx="443865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p>
            <a:pPr fontAlgn="base">
              <a:spcBef>
                <a:spcPct val="0"/>
              </a:spcBef>
              <a:spcAft>
                <a:spcPct val="0"/>
              </a:spcAft>
            </a:pPr>
            <a:endParaRPr lang="en-US" i="1" smtClean="0">
              <a:solidFill>
                <a:srgbClr val="000000"/>
              </a:solidFill>
              <a:latin typeface="Times New Roman" pitchFamily="18" charset="0"/>
            </a:endParaRPr>
          </a:p>
        </p:txBody>
      </p:sp>
    </p:spTree>
    <p:extLst>
      <p:ext uri="{BB962C8B-B14F-4D97-AF65-F5344CB8AC3E}">
        <p14:creationId xmlns:p14="http://schemas.microsoft.com/office/powerpoint/2010/main" xmlns="" val="197358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9420"/>
                                        </p:tgtEl>
                                        <p:attrNameLst>
                                          <p:attrName>style.visibility</p:attrName>
                                        </p:attrNameLst>
                                      </p:cBhvr>
                                      <p:to>
                                        <p:strVal val="visible"/>
                                      </p:to>
                                    </p:set>
                                    <p:anim calcmode="lin" valueType="num">
                                      <p:cBhvr>
                                        <p:cTn id="7" dur="1000" fill="hold"/>
                                        <p:tgtEl>
                                          <p:spTgt spid="59420"/>
                                        </p:tgtEl>
                                        <p:attrNameLst>
                                          <p:attrName>ppt_x</p:attrName>
                                        </p:attrNameLst>
                                      </p:cBhvr>
                                      <p:tavLst>
                                        <p:tav tm="0">
                                          <p:val>
                                            <p:strVal val="#ppt_x-.2"/>
                                          </p:val>
                                        </p:tav>
                                        <p:tav tm="100000">
                                          <p:val>
                                            <p:strVal val="#ppt_x"/>
                                          </p:val>
                                        </p:tav>
                                      </p:tavLst>
                                    </p:anim>
                                    <p:anim calcmode="lin" valueType="num">
                                      <p:cBhvr>
                                        <p:cTn id="8" dur="1000" fill="hold"/>
                                        <p:tgtEl>
                                          <p:spTgt spid="594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420"/>
                                        </p:tgtEl>
                                      </p:cBhvr>
                                    </p:animEffect>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59421"/>
                                        </p:tgtEl>
                                        <p:attrNameLst>
                                          <p:attrName>style.visibility</p:attrName>
                                        </p:attrNameLst>
                                      </p:cBhvr>
                                      <p:to>
                                        <p:strVal val="visible"/>
                                      </p:to>
                                    </p:set>
                                    <p:animEffect transition="in" filter="fade">
                                      <p:cBhvr>
                                        <p:cTn id="12" dur="1000"/>
                                        <p:tgtEl>
                                          <p:spTgt spid="59421"/>
                                        </p:tgtEl>
                                      </p:cBhvr>
                                    </p:animEffect>
                                    <p:anim calcmode="lin" valueType="num">
                                      <p:cBhvr>
                                        <p:cTn id="13" dur="1000" fill="hold"/>
                                        <p:tgtEl>
                                          <p:spTgt spid="59421"/>
                                        </p:tgtEl>
                                        <p:attrNameLst>
                                          <p:attrName>ppt_x</p:attrName>
                                        </p:attrNameLst>
                                      </p:cBhvr>
                                      <p:tavLst>
                                        <p:tav tm="0">
                                          <p:val>
                                            <p:strVal val="#ppt_x"/>
                                          </p:val>
                                        </p:tav>
                                        <p:tav tm="100000">
                                          <p:val>
                                            <p:strVal val="#ppt_x"/>
                                          </p:val>
                                        </p:tav>
                                      </p:tavLst>
                                    </p:anim>
                                    <p:anim calcmode="lin" valueType="num">
                                      <p:cBhvr>
                                        <p:cTn id="14" dur="1000" fill="hold"/>
                                        <p:tgtEl>
                                          <p:spTgt spid="5942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xit" presetSubtype="1" fill="hold" nodeType="clickEffect">
                                  <p:stCondLst>
                                    <p:cond delay="0"/>
                                  </p:stCondLst>
                                  <p:childTnLst>
                                    <p:animEffect transition="out" filter="wheel(1)">
                                      <p:cBhvr>
                                        <p:cTn id="18" dur="110000"/>
                                        <p:tgtEl>
                                          <p:spTgt spid="59420"/>
                                        </p:tgtEl>
                                      </p:cBhvr>
                                    </p:animEffect>
                                    <p:set>
                                      <p:cBhvr>
                                        <p:cTn id="19" dur="1" fill="hold">
                                          <p:stCondLst>
                                            <p:cond delay="109999"/>
                                          </p:stCondLst>
                                        </p:cTn>
                                        <p:tgtEl>
                                          <p:spTgt spid="59420"/>
                                        </p:tgtEl>
                                        <p:attrNameLst>
                                          <p:attrName>style.visibility</p:attrName>
                                        </p:attrNameLst>
                                      </p:cBhvr>
                                      <p:to>
                                        <p:strVal val="hidden"/>
                                      </p:to>
                                    </p:set>
                                  </p:childTnLst>
                                </p:cTn>
                              </p:par>
                              <p:par>
                                <p:cTn id="20" presetID="12" presetClass="exit" presetSubtype="4" fill="hold" grpId="1" nodeType="withEffect" nodePh="1">
                                  <p:stCondLst>
                                    <p:cond delay="0"/>
                                  </p:stCondLst>
                                  <p:endCondLst>
                                    <p:cond evt="begin" delay="0">
                                      <p:tn val="20"/>
                                    </p:cond>
                                  </p:endCondLst>
                                  <p:childTnLst>
                                    <p:animEffect transition="out" filter="slide(fromBottom)">
                                      <p:cBhvr>
                                        <p:cTn id="21" dur="500"/>
                                        <p:tgtEl>
                                          <p:spTgt spid="59421"/>
                                        </p:tgtEl>
                                      </p:cBhvr>
                                    </p:animEffect>
                                    <p:set>
                                      <p:cBhvr>
                                        <p:cTn id="22" dur="1" fill="hold">
                                          <p:stCondLst>
                                            <p:cond delay="499"/>
                                          </p:stCondLst>
                                        </p:cTn>
                                        <p:tgtEl>
                                          <p:spTgt spid="59421"/>
                                        </p:tgtEl>
                                        <p:attrNameLst>
                                          <p:attrName>style.visibility</p:attrName>
                                        </p:attrNameLst>
                                      </p:cBhvr>
                                      <p:to>
                                        <p:strVal val="hidden"/>
                                      </p:to>
                                    </p:set>
                                  </p:childTnLst>
                                </p:cTn>
                              </p:par>
                            </p:childTnLst>
                          </p:cTn>
                        </p:par>
                        <p:par>
                          <p:cTn id="23" fill="hold" nodeType="afterGroup">
                            <p:stCondLst>
                              <p:cond delay="110000"/>
                            </p:stCondLst>
                            <p:childTnLst>
                              <p:par>
                                <p:cTn id="24" presetID="10" presetClass="entr" presetSubtype="0" fill="hold" nodeType="afterEffect">
                                  <p:stCondLst>
                                    <p:cond delay="0"/>
                                  </p:stCondLst>
                                  <p:childTnLst>
                                    <p:set>
                                      <p:cBhvr>
                                        <p:cTn id="25" dur="1" fill="hold">
                                          <p:stCondLst>
                                            <p:cond delay="0"/>
                                          </p:stCondLst>
                                        </p:cTn>
                                        <p:tgtEl>
                                          <p:spTgt spid="59409"/>
                                        </p:tgtEl>
                                        <p:attrNameLst>
                                          <p:attrName>style.visibility</p:attrName>
                                        </p:attrNameLst>
                                      </p:cBhvr>
                                      <p:to>
                                        <p:strVal val="visible"/>
                                      </p:to>
                                    </p:set>
                                    <p:animEffect transition="in" filter="fade">
                                      <p:cBhvr>
                                        <p:cTn id="26" dur="500"/>
                                        <p:tgtEl>
                                          <p:spTgt spid="59409"/>
                                        </p:tgtEl>
                                      </p:cBhvr>
                                    </p:animEffect>
                                  </p:childTnLst>
                                  <p:subTnLst>
                                    <p:audio>
                                      <p:cMediaNode>
                                        <p:cTn display="0" masterRel="sameClick">
                                          <p:stCondLst>
                                            <p:cond evt="begin" delay="0">
                                              <p:tn val="24"/>
                                            </p:cond>
                                          </p:stCondLst>
                                          <p:endCondLst>
                                            <p:cond evt="onStopAudio" delay="0">
                                              <p:tgtEl>
                                                <p:sldTgt/>
                                              </p:tgtEl>
                                            </p:cond>
                                          </p:endCondLst>
                                        </p:cTn>
                                        <p:tgtEl>
                                          <p:sndTgt r:embed="rId2" name="ClockTick.wav"/>
                                        </p:tgtEl>
                                      </p:cMediaNode>
                                    </p:audio>
                                  </p:subTnLst>
                                </p:cTn>
                              </p:par>
                            </p:childTnLst>
                          </p:cTn>
                        </p:par>
                        <p:par>
                          <p:cTn id="27" fill="hold" nodeType="afterGroup">
                            <p:stCondLst>
                              <p:cond delay="110500"/>
                            </p:stCondLst>
                            <p:childTnLst>
                              <p:par>
                                <p:cTn id="28" presetID="11" presetClass="entr" presetSubtype="0" fill="hold" grpId="0" nodeType="afterEffect">
                                  <p:stCondLst>
                                    <p:cond delay="0"/>
                                  </p:stCondLst>
                                  <p:childTnLst>
                                    <p:set>
                                      <p:cBhvr>
                                        <p:cTn id="29" dur="1000">
                                          <p:stCondLst>
                                            <p:cond delay="0"/>
                                          </p:stCondLst>
                                        </p:cTn>
                                        <p:tgtEl>
                                          <p:spTgt spid="59405"/>
                                        </p:tgtEl>
                                        <p:attrNameLst>
                                          <p:attrName>style.visibility</p:attrName>
                                        </p:attrNameLst>
                                      </p:cBhvr>
                                      <p:to>
                                        <p:strVal val="visible"/>
                                      </p:to>
                                    </p:set>
                                  </p:childTnLst>
                                </p:cTn>
                              </p:par>
                              <p:par>
                                <p:cTn id="30" presetID="11" presetClass="exit" presetSubtype="0" fill="hold" grpId="1" nodeType="withEffect">
                                  <p:stCondLst>
                                    <p:cond delay="0"/>
                                  </p:stCondLst>
                                  <p:childTnLst>
                                    <p:anim calcmode="discrete" valueType="str">
                                      <p:cBhvr>
                                        <p:cTn id="31" dur="1000"/>
                                        <p:tgtEl>
                                          <p:spTgt spid="59405"/>
                                        </p:tgtEl>
                                        <p:attrNameLst>
                                          <p:attrName>style.visibility</p:attrName>
                                        </p:attrNameLst>
                                      </p:cBhvr>
                                      <p:tavLst>
                                        <p:tav tm="0">
                                          <p:val>
                                            <p:strVal val="hidden"/>
                                          </p:val>
                                        </p:tav>
                                        <p:tav tm="50000">
                                          <p:val>
                                            <p:strVal val="visible"/>
                                          </p:val>
                                        </p:tav>
                                      </p:tavLst>
                                    </p:anim>
                                    <p:set>
                                      <p:cBhvr>
                                        <p:cTn id="32" dur="1" fill="hold">
                                          <p:stCondLst>
                                            <p:cond delay="999"/>
                                          </p:stCondLst>
                                        </p:cTn>
                                        <p:tgtEl>
                                          <p:spTgt spid="59405"/>
                                        </p:tgtEl>
                                        <p:attrNameLst>
                                          <p:attrName>style.visibility</p:attrName>
                                        </p:attrNameLst>
                                      </p:cBhvr>
                                      <p:to>
                                        <p:strVal val="hidden"/>
                                      </p:to>
                                    </p:set>
                                  </p:childTnLst>
                                </p:cTn>
                              </p:par>
                            </p:childTnLst>
                          </p:cTn>
                        </p:par>
                        <p:par>
                          <p:cTn id="33" fill="hold" nodeType="afterGroup">
                            <p:stCondLst>
                              <p:cond delay="111500"/>
                            </p:stCondLst>
                            <p:childTnLst>
                              <p:par>
                                <p:cTn id="34" presetID="11" presetClass="entr" presetSubtype="0" fill="hold" grpId="0" nodeType="afterEffect">
                                  <p:stCondLst>
                                    <p:cond delay="0"/>
                                  </p:stCondLst>
                                  <p:childTnLst>
                                    <p:set>
                                      <p:cBhvr>
                                        <p:cTn id="35" dur="1000">
                                          <p:stCondLst>
                                            <p:cond delay="0"/>
                                          </p:stCondLst>
                                        </p:cTn>
                                        <p:tgtEl>
                                          <p:spTgt spid="59396"/>
                                        </p:tgtEl>
                                        <p:attrNameLst>
                                          <p:attrName>style.visibility</p:attrName>
                                        </p:attrNameLst>
                                      </p:cBhvr>
                                      <p:to>
                                        <p:strVal val="visible"/>
                                      </p:to>
                                    </p:set>
                                  </p:childTnLst>
                                </p:cTn>
                              </p:par>
                              <p:par>
                                <p:cTn id="36" presetID="11" presetClass="exit" presetSubtype="0" fill="hold" grpId="1" nodeType="withEffect">
                                  <p:stCondLst>
                                    <p:cond delay="0"/>
                                  </p:stCondLst>
                                  <p:childTnLst>
                                    <p:anim calcmode="discrete" valueType="str">
                                      <p:cBhvr>
                                        <p:cTn id="37" dur="1000"/>
                                        <p:tgtEl>
                                          <p:spTgt spid="59396"/>
                                        </p:tgtEl>
                                        <p:attrNameLst>
                                          <p:attrName>style.visibility</p:attrName>
                                        </p:attrNameLst>
                                      </p:cBhvr>
                                      <p:tavLst>
                                        <p:tav tm="0">
                                          <p:val>
                                            <p:strVal val="hidden"/>
                                          </p:val>
                                        </p:tav>
                                        <p:tav tm="50000">
                                          <p:val>
                                            <p:strVal val="visible"/>
                                          </p:val>
                                        </p:tav>
                                      </p:tavLst>
                                    </p:anim>
                                    <p:set>
                                      <p:cBhvr>
                                        <p:cTn id="38" dur="1" fill="hold">
                                          <p:stCondLst>
                                            <p:cond delay="999"/>
                                          </p:stCondLst>
                                        </p:cTn>
                                        <p:tgtEl>
                                          <p:spTgt spid="59396"/>
                                        </p:tgtEl>
                                        <p:attrNameLst>
                                          <p:attrName>style.visibility</p:attrName>
                                        </p:attrNameLst>
                                      </p:cBhvr>
                                      <p:to>
                                        <p:strVal val="hidden"/>
                                      </p:to>
                                    </p:set>
                                  </p:childTnLst>
                                </p:cTn>
                              </p:par>
                            </p:childTnLst>
                          </p:cTn>
                        </p:par>
                        <p:par>
                          <p:cTn id="39" fill="hold" nodeType="afterGroup">
                            <p:stCondLst>
                              <p:cond delay="112500"/>
                            </p:stCondLst>
                            <p:childTnLst>
                              <p:par>
                                <p:cTn id="40" presetID="11" presetClass="entr" presetSubtype="0" fill="hold" grpId="0" nodeType="afterEffect">
                                  <p:stCondLst>
                                    <p:cond delay="0"/>
                                  </p:stCondLst>
                                  <p:childTnLst>
                                    <p:set>
                                      <p:cBhvr>
                                        <p:cTn id="41" dur="1000">
                                          <p:stCondLst>
                                            <p:cond delay="0"/>
                                          </p:stCondLst>
                                        </p:cTn>
                                        <p:tgtEl>
                                          <p:spTgt spid="59400"/>
                                        </p:tgtEl>
                                        <p:attrNameLst>
                                          <p:attrName>style.visibility</p:attrName>
                                        </p:attrNameLst>
                                      </p:cBhvr>
                                      <p:to>
                                        <p:strVal val="visible"/>
                                      </p:to>
                                    </p:set>
                                  </p:childTnLst>
                                </p:cTn>
                              </p:par>
                              <p:par>
                                <p:cTn id="42" presetID="11" presetClass="exit" presetSubtype="0" fill="hold" grpId="1" nodeType="withEffect">
                                  <p:stCondLst>
                                    <p:cond delay="0"/>
                                  </p:stCondLst>
                                  <p:childTnLst>
                                    <p:anim calcmode="discrete" valueType="str">
                                      <p:cBhvr>
                                        <p:cTn id="43" dur="1000"/>
                                        <p:tgtEl>
                                          <p:spTgt spid="59400"/>
                                        </p:tgtEl>
                                        <p:attrNameLst>
                                          <p:attrName>style.visibility</p:attrName>
                                        </p:attrNameLst>
                                      </p:cBhvr>
                                      <p:tavLst>
                                        <p:tav tm="0">
                                          <p:val>
                                            <p:strVal val="hidden"/>
                                          </p:val>
                                        </p:tav>
                                        <p:tav tm="50000">
                                          <p:val>
                                            <p:strVal val="visible"/>
                                          </p:val>
                                        </p:tav>
                                      </p:tavLst>
                                    </p:anim>
                                    <p:set>
                                      <p:cBhvr>
                                        <p:cTn id="44" dur="1" fill="hold">
                                          <p:stCondLst>
                                            <p:cond delay="999"/>
                                          </p:stCondLst>
                                        </p:cTn>
                                        <p:tgtEl>
                                          <p:spTgt spid="59400"/>
                                        </p:tgtEl>
                                        <p:attrNameLst>
                                          <p:attrName>style.visibility</p:attrName>
                                        </p:attrNameLst>
                                      </p:cBhvr>
                                      <p:to>
                                        <p:strVal val="hidden"/>
                                      </p:to>
                                    </p:set>
                                  </p:childTnLst>
                                </p:cTn>
                              </p:par>
                            </p:childTnLst>
                          </p:cTn>
                        </p:par>
                        <p:par>
                          <p:cTn id="45" fill="hold" nodeType="afterGroup">
                            <p:stCondLst>
                              <p:cond delay="113500"/>
                            </p:stCondLst>
                            <p:childTnLst>
                              <p:par>
                                <p:cTn id="46" presetID="11" presetClass="entr" presetSubtype="0" fill="hold" grpId="0" nodeType="afterEffect">
                                  <p:stCondLst>
                                    <p:cond delay="0"/>
                                  </p:stCondLst>
                                  <p:childTnLst>
                                    <p:set>
                                      <p:cBhvr>
                                        <p:cTn id="47" dur="1000">
                                          <p:stCondLst>
                                            <p:cond delay="0"/>
                                          </p:stCondLst>
                                        </p:cTn>
                                        <p:tgtEl>
                                          <p:spTgt spid="59403"/>
                                        </p:tgtEl>
                                        <p:attrNameLst>
                                          <p:attrName>style.visibility</p:attrName>
                                        </p:attrNameLst>
                                      </p:cBhvr>
                                      <p:to>
                                        <p:strVal val="visible"/>
                                      </p:to>
                                    </p:set>
                                  </p:childTnLst>
                                </p:cTn>
                              </p:par>
                              <p:par>
                                <p:cTn id="48" presetID="11" presetClass="exit" presetSubtype="0" fill="hold" grpId="1" nodeType="withEffect">
                                  <p:stCondLst>
                                    <p:cond delay="0"/>
                                  </p:stCondLst>
                                  <p:childTnLst>
                                    <p:anim calcmode="discrete" valueType="str">
                                      <p:cBhvr>
                                        <p:cTn id="49" dur="1000"/>
                                        <p:tgtEl>
                                          <p:spTgt spid="59403"/>
                                        </p:tgtEl>
                                        <p:attrNameLst>
                                          <p:attrName>style.visibility</p:attrName>
                                        </p:attrNameLst>
                                      </p:cBhvr>
                                      <p:tavLst>
                                        <p:tav tm="0">
                                          <p:val>
                                            <p:strVal val="hidden"/>
                                          </p:val>
                                        </p:tav>
                                        <p:tav tm="50000">
                                          <p:val>
                                            <p:strVal val="visible"/>
                                          </p:val>
                                        </p:tav>
                                      </p:tavLst>
                                    </p:anim>
                                    <p:set>
                                      <p:cBhvr>
                                        <p:cTn id="50" dur="1" fill="hold">
                                          <p:stCondLst>
                                            <p:cond delay="999"/>
                                          </p:stCondLst>
                                        </p:cTn>
                                        <p:tgtEl>
                                          <p:spTgt spid="59403"/>
                                        </p:tgtEl>
                                        <p:attrNameLst>
                                          <p:attrName>style.visibility</p:attrName>
                                        </p:attrNameLst>
                                      </p:cBhvr>
                                      <p:to>
                                        <p:strVal val="hidden"/>
                                      </p:to>
                                    </p:set>
                                  </p:childTnLst>
                                </p:cTn>
                              </p:par>
                            </p:childTnLst>
                          </p:cTn>
                        </p:par>
                        <p:par>
                          <p:cTn id="51" fill="hold" nodeType="afterGroup">
                            <p:stCondLst>
                              <p:cond delay="114500"/>
                            </p:stCondLst>
                            <p:childTnLst>
                              <p:par>
                                <p:cTn id="52" presetID="11" presetClass="entr" presetSubtype="0" fill="hold" grpId="0" nodeType="afterEffect">
                                  <p:stCondLst>
                                    <p:cond delay="0"/>
                                  </p:stCondLst>
                                  <p:childTnLst>
                                    <p:set>
                                      <p:cBhvr>
                                        <p:cTn id="53" dur="1000">
                                          <p:stCondLst>
                                            <p:cond delay="0"/>
                                          </p:stCondLst>
                                        </p:cTn>
                                        <p:tgtEl>
                                          <p:spTgt spid="59402"/>
                                        </p:tgtEl>
                                        <p:attrNameLst>
                                          <p:attrName>style.visibility</p:attrName>
                                        </p:attrNameLst>
                                      </p:cBhvr>
                                      <p:to>
                                        <p:strVal val="visible"/>
                                      </p:to>
                                    </p:set>
                                  </p:childTnLst>
                                </p:cTn>
                              </p:par>
                              <p:par>
                                <p:cTn id="54" presetID="11" presetClass="exit" presetSubtype="0" fill="hold" grpId="1" nodeType="withEffect">
                                  <p:stCondLst>
                                    <p:cond delay="0"/>
                                  </p:stCondLst>
                                  <p:childTnLst>
                                    <p:anim calcmode="discrete" valueType="str">
                                      <p:cBhvr>
                                        <p:cTn id="55" dur="1000"/>
                                        <p:tgtEl>
                                          <p:spTgt spid="59402"/>
                                        </p:tgtEl>
                                        <p:attrNameLst>
                                          <p:attrName>style.visibility</p:attrName>
                                        </p:attrNameLst>
                                      </p:cBhvr>
                                      <p:tavLst>
                                        <p:tav tm="0">
                                          <p:val>
                                            <p:strVal val="hidden"/>
                                          </p:val>
                                        </p:tav>
                                        <p:tav tm="50000">
                                          <p:val>
                                            <p:strVal val="visible"/>
                                          </p:val>
                                        </p:tav>
                                      </p:tavLst>
                                    </p:anim>
                                    <p:set>
                                      <p:cBhvr>
                                        <p:cTn id="56" dur="1" fill="hold">
                                          <p:stCondLst>
                                            <p:cond delay="999"/>
                                          </p:stCondLst>
                                        </p:cTn>
                                        <p:tgtEl>
                                          <p:spTgt spid="59402"/>
                                        </p:tgtEl>
                                        <p:attrNameLst>
                                          <p:attrName>style.visibility</p:attrName>
                                        </p:attrNameLst>
                                      </p:cBhvr>
                                      <p:to>
                                        <p:strVal val="hidden"/>
                                      </p:to>
                                    </p:set>
                                  </p:childTnLst>
                                </p:cTn>
                              </p:par>
                            </p:childTnLst>
                          </p:cTn>
                        </p:par>
                        <p:par>
                          <p:cTn id="57" fill="hold" nodeType="afterGroup">
                            <p:stCondLst>
                              <p:cond delay="115500"/>
                            </p:stCondLst>
                            <p:childTnLst>
                              <p:par>
                                <p:cTn id="58" presetID="11" presetClass="entr" presetSubtype="0" fill="hold" grpId="0" nodeType="afterEffect">
                                  <p:stCondLst>
                                    <p:cond delay="0"/>
                                  </p:stCondLst>
                                  <p:childTnLst>
                                    <p:set>
                                      <p:cBhvr>
                                        <p:cTn id="59" dur="1000">
                                          <p:stCondLst>
                                            <p:cond delay="0"/>
                                          </p:stCondLst>
                                        </p:cTn>
                                        <p:tgtEl>
                                          <p:spTgt spid="59404"/>
                                        </p:tgtEl>
                                        <p:attrNameLst>
                                          <p:attrName>style.visibility</p:attrName>
                                        </p:attrNameLst>
                                      </p:cBhvr>
                                      <p:to>
                                        <p:strVal val="visible"/>
                                      </p:to>
                                    </p:set>
                                  </p:childTnLst>
                                </p:cTn>
                              </p:par>
                              <p:par>
                                <p:cTn id="60" presetID="11" presetClass="exit" presetSubtype="0" fill="hold" grpId="1" nodeType="withEffect">
                                  <p:stCondLst>
                                    <p:cond delay="0"/>
                                  </p:stCondLst>
                                  <p:childTnLst>
                                    <p:anim calcmode="discrete" valueType="str">
                                      <p:cBhvr>
                                        <p:cTn id="61" dur="1000"/>
                                        <p:tgtEl>
                                          <p:spTgt spid="59404"/>
                                        </p:tgtEl>
                                        <p:attrNameLst>
                                          <p:attrName>style.visibility</p:attrName>
                                        </p:attrNameLst>
                                      </p:cBhvr>
                                      <p:tavLst>
                                        <p:tav tm="0">
                                          <p:val>
                                            <p:strVal val="hidden"/>
                                          </p:val>
                                        </p:tav>
                                        <p:tav tm="50000">
                                          <p:val>
                                            <p:strVal val="visible"/>
                                          </p:val>
                                        </p:tav>
                                      </p:tavLst>
                                    </p:anim>
                                    <p:set>
                                      <p:cBhvr>
                                        <p:cTn id="62" dur="1" fill="hold">
                                          <p:stCondLst>
                                            <p:cond delay="999"/>
                                          </p:stCondLst>
                                        </p:cTn>
                                        <p:tgtEl>
                                          <p:spTgt spid="59404"/>
                                        </p:tgtEl>
                                        <p:attrNameLst>
                                          <p:attrName>style.visibility</p:attrName>
                                        </p:attrNameLst>
                                      </p:cBhvr>
                                      <p:to>
                                        <p:strVal val="hidden"/>
                                      </p:to>
                                    </p:set>
                                  </p:childTnLst>
                                </p:cTn>
                              </p:par>
                            </p:childTnLst>
                          </p:cTn>
                        </p:par>
                        <p:par>
                          <p:cTn id="63" fill="hold" nodeType="afterGroup">
                            <p:stCondLst>
                              <p:cond delay="116500"/>
                            </p:stCondLst>
                            <p:childTnLst>
                              <p:par>
                                <p:cTn id="64" presetID="11" presetClass="entr" presetSubtype="0" fill="hold" grpId="0" nodeType="afterEffect">
                                  <p:stCondLst>
                                    <p:cond delay="0"/>
                                  </p:stCondLst>
                                  <p:childTnLst>
                                    <p:set>
                                      <p:cBhvr>
                                        <p:cTn id="65" dur="1000">
                                          <p:stCondLst>
                                            <p:cond delay="0"/>
                                          </p:stCondLst>
                                        </p:cTn>
                                        <p:tgtEl>
                                          <p:spTgt spid="59399"/>
                                        </p:tgtEl>
                                        <p:attrNameLst>
                                          <p:attrName>style.visibility</p:attrName>
                                        </p:attrNameLst>
                                      </p:cBhvr>
                                      <p:to>
                                        <p:strVal val="visible"/>
                                      </p:to>
                                    </p:set>
                                  </p:childTnLst>
                                </p:cTn>
                              </p:par>
                              <p:par>
                                <p:cTn id="66" presetID="11" presetClass="exit" presetSubtype="0" fill="hold" grpId="1" nodeType="withEffect">
                                  <p:stCondLst>
                                    <p:cond delay="0"/>
                                  </p:stCondLst>
                                  <p:childTnLst>
                                    <p:anim calcmode="discrete" valueType="str">
                                      <p:cBhvr>
                                        <p:cTn id="67" dur="1000"/>
                                        <p:tgtEl>
                                          <p:spTgt spid="59399"/>
                                        </p:tgtEl>
                                        <p:attrNameLst>
                                          <p:attrName>style.visibility</p:attrName>
                                        </p:attrNameLst>
                                      </p:cBhvr>
                                      <p:tavLst>
                                        <p:tav tm="0">
                                          <p:val>
                                            <p:strVal val="hidden"/>
                                          </p:val>
                                        </p:tav>
                                        <p:tav tm="50000">
                                          <p:val>
                                            <p:strVal val="visible"/>
                                          </p:val>
                                        </p:tav>
                                      </p:tavLst>
                                    </p:anim>
                                    <p:set>
                                      <p:cBhvr>
                                        <p:cTn id="68" dur="1" fill="hold">
                                          <p:stCondLst>
                                            <p:cond delay="999"/>
                                          </p:stCondLst>
                                        </p:cTn>
                                        <p:tgtEl>
                                          <p:spTgt spid="59399"/>
                                        </p:tgtEl>
                                        <p:attrNameLst>
                                          <p:attrName>style.visibility</p:attrName>
                                        </p:attrNameLst>
                                      </p:cBhvr>
                                      <p:to>
                                        <p:strVal val="hidden"/>
                                      </p:to>
                                    </p:set>
                                  </p:childTnLst>
                                </p:cTn>
                              </p:par>
                            </p:childTnLst>
                          </p:cTn>
                        </p:par>
                        <p:par>
                          <p:cTn id="69" fill="hold" nodeType="afterGroup">
                            <p:stCondLst>
                              <p:cond delay="117500"/>
                            </p:stCondLst>
                            <p:childTnLst>
                              <p:par>
                                <p:cTn id="70" presetID="11" presetClass="entr" presetSubtype="0" fill="hold" grpId="0" nodeType="afterEffect">
                                  <p:stCondLst>
                                    <p:cond delay="0"/>
                                  </p:stCondLst>
                                  <p:childTnLst>
                                    <p:set>
                                      <p:cBhvr>
                                        <p:cTn id="71" dur="1000">
                                          <p:stCondLst>
                                            <p:cond delay="0"/>
                                          </p:stCondLst>
                                        </p:cTn>
                                        <p:tgtEl>
                                          <p:spTgt spid="59398"/>
                                        </p:tgtEl>
                                        <p:attrNameLst>
                                          <p:attrName>style.visibility</p:attrName>
                                        </p:attrNameLst>
                                      </p:cBhvr>
                                      <p:to>
                                        <p:strVal val="visible"/>
                                      </p:to>
                                    </p:set>
                                  </p:childTnLst>
                                </p:cTn>
                              </p:par>
                              <p:par>
                                <p:cTn id="72" presetID="11" presetClass="exit" presetSubtype="0" fill="hold" grpId="1" nodeType="withEffect">
                                  <p:stCondLst>
                                    <p:cond delay="0"/>
                                  </p:stCondLst>
                                  <p:childTnLst>
                                    <p:anim calcmode="discrete" valueType="str">
                                      <p:cBhvr>
                                        <p:cTn id="73" dur="1000"/>
                                        <p:tgtEl>
                                          <p:spTgt spid="59398"/>
                                        </p:tgtEl>
                                        <p:attrNameLst>
                                          <p:attrName>style.visibility</p:attrName>
                                        </p:attrNameLst>
                                      </p:cBhvr>
                                      <p:tavLst>
                                        <p:tav tm="0">
                                          <p:val>
                                            <p:strVal val="hidden"/>
                                          </p:val>
                                        </p:tav>
                                        <p:tav tm="50000">
                                          <p:val>
                                            <p:strVal val="visible"/>
                                          </p:val>
                                        </p:tav>
                                      </p:tavLst>
                                    </p:anim>
                                    <p:set>
                                      <p:cBhvr>
                                        <p:cTn id="74" dur="1" fill="hold">
                                          <p:stCondLst>
                                            <p:cond delay="999"/>
                                          </p:stCondLst>
                                        </p:cTn>
                                        <p:tgtEl>
                                          <p:spTgt spid="59398"/>
                                        </p:tgtEl>
                                        <p:attrNameLst>
                                          <p:attrName>style.visibility</p:attrName>
                                        </p:attrNameLst>
                                      </p:cBhvr>
                                      <p:to>
                                        <p:strVal val="hidden"/>
                                      </p:to>
                                    </p:set>
                                  </p:childTnLst>
                                </p:cTn>
                              </p:par>
                            </p:childTnLst>
                          </p:cTn>
                        </p:par>
                        <p:par>
                          <p:cTn id="75" fill="hold" nodeType="afterGroup">
                            <p:stCondLst>
                              <p:cond delay="118500"/>
                            </p:stCondLst>
                            <p:childTnLst>
                              <p:par>
                                <p:cTn id="76" presetID="11" presetClass="entr" presetSubtype="0" fill="hold" grpId="0" nodeType="afterEffect">
                                  <p:stCondLst>
                                    <p:cond delay="0"/>
                                  </p:stCondLst>
                                  <p:childTnLst>
                                    <p:set>
                                      <p:cBhvr>
                                        <p:cTn id="77" dur="1000">
                                          <p:stCondLst>
                                            <p:cond delay="0"/>
                                          </p:stCondLst>
                                        </p:cTn>
                                        <p:tgtEl>
                                          <p:spTgt spid="59397"/>
                                        </p:tgtEl>
                                        <p:attrNameLst>
                                          <p:attrName>style.visibility</p:attrName>
                                        </p:attrNameLst>
                                      </p:cBhvr>
                                      <p:to>
                                        <p:strVal val="visible"/>
                                      </p:to>
                                    </p:set>
                                  </p:childTnLst>
                                </p:cTn>
                              </p:par>
                              <p:par>
                                <p:cTn id="78" presetID="11" presetClass="exit" presetSubtype="0" fill="hold" grpId="1" nodeType="withEffect">
                                  <p:stCondLst>
                                    <p:cond delay="0"/>
                                  </p:stCondLst>
                                  <p:childTnLst>
                                    <p:anim calcmode="discrete" valueType="str">
                                      <p:cBhvr>
                                        <p:cTn id="79" dur="1000"/>
                                        <p:tgtEl>
                                          <p:spTgt spid="59397"/>
                                        </p:tgtEl>
                                        <p:attrNameLst>
                                          <p:attrName>style.visibility</p:attrName>
                                        </p:attrNameLst>
                                      </p:cBhvr>
                                      <p:tavLst>
                                        <p:tav tm="0">
                                          <p:val>
                                            <p:strVal val="hidden"/>
                                          </p:val>
                                        </p:tav>
                                        <p:tav tm="50000">
                                          <p:val>
                                            <p:strVal val="visible"/>
                                          </p:val>
                                        </p:tav>
                                      </p:tavLst>
                                    </p:anim>
                                    <p:set>
                                      <p:cBhvr>
                                        <p:cTn id="80" dur="1" fill="hold">
                                          <p:stCondLst>
                                            <p:cond delay="999"/>
                                          </p:stCondLst>
                                        </p:cTn>
                                        <p:tgtEl>
                                          <p:spTgt spid="59397"/>
                                        </p:tgtEl>
                                        <p:attrNameLst>
                                          <p:attrName>style.visibility</p:attrName>
                                        </p:attrNameLst>
                                      </p:cBhvr>
                                      <p:to>
                                        <p:strVal val="hidden"/>
                                      </p:to>
                                    </p:set>
                                  </p:childTnLst>
                                </p:cTn>
                              </p:par>
                            </p:childTnLst>
                          </p:cTn>
                        </p:par>
                        <p:par>
                          <p:cTn id="81" fill="hold" nodeType="afterGroup">
                            <p:stCondLst>
                              <p:cond delay="119500"/>
                            </p:stCondLst>
                            <p:childTnLst>
                              <p:par>
                                <p:cTn id="82" presetID="11" presetClass="entr" presetSubtype="0" fill="hold" grpId="0" nodeType="afterEffect">
                                  <p:stCondLst>
                                    <p:cond delay="0"/>
                                  </p:stCondLst>
                                  <p:childTnLst>
                                    <p:set>
                                      <p:cBhvr>
                                        <p:cTn id="83" dur="1000">
                                          <p:stCondLst>
                                            <p:cond delay="0"/>
                                          </p:stCondLst>
                                        </p:cTn>
                                        <p:tgtEl>
                                          <p:spTgt spid="59401"/>
                                        </p:tgtEl>
                                        <p:attrNameLst>
                                          <p:attrName>style.visibility</p:attrName>
                                        </p:attrNameLst>
                                      </p:cBhvr>
                                      <p:to>
                                        <p:strVal val="visible"/>
                                      </p:to>
                                    </p:set>
                                  </p:childTnLst>
                                </p:cTn>
                              </p:par>
                              <p:par>
                                <p:cTn id="84" presetID="11" presetClass="exit" presetSubtype="0" fill="hold" grpId="1" nodeType="withEffect">
                                  <p:stCondLst>
                                    <p:cond delay="0"/>
                                  </p:stCondLst>
                                  <p:childTnLst>
                                    <p:anim calcmode="discrete" valueType="str">
                                      <p:cBhvr>
                                        <p:cTn id="85" dur="1000"/>
                                        <p:tgtEl>
                                          <p:spTgt spid="59401"/>
                                        </p:tgtEl>
                                        <p:attrNameLst>
                                          <p:attrName>style.visibility</p:attrName>
                                        </p:attrNameLst>
                                      </p:cBhvr>
                                      <p:tavLst>
                                        <p:tav tm="0">
                                          <p:val>
                                            <p:strVal val="hidden"/>
                                          </p:val>
                                        </p:tav>
                                        <p:tav tm="50000">
                                          <p:val>
                                            <p:strVal val="visible"/>
                                          </p:val>
                                        </p:tav>
                                      </p:tavLst>
                                    </p:anim>
                                    <p:set>
                                      <p:cBhvr>
                                        <p:cTn id="86" dur="1" fill="hold">
                                          <p:stCondLst>
                                            <p:cond delay="999"/>
                                          </p:stCondLst>
                                        </p:cTn>
                                        <p:tgtEl>
                                          <p:spTgt spid="59401"/>
                                        </p:tgtEl>
                                        <p:attrNameLst>
                                          <p:attrName>style.visibility</p:attrName>
                                        </p:attrNameLst>
                                      </p:cBhvr>
                                      <p:to>
                                        <p:strVal val="hidden"/>
                                      </p:to>
                                    </p:set>
                                  </p:childTnLst>
                                </p:cTn>
                              </p:par>
                            </p:childTnLst>
                          </p:cTn>
                        </p:par>
                        <p:par>
                          <p:cTn id="87" fill="hold" nodeType="afterGroup">
                            <p:stCondLst>
                              <p:cond delay="120500"/>
                            </p:stCondLst>
                            <p:childTnLst>
                              <p:par>
                                <p:cTn id="88" presetID="10" presetClass="entr" presetSubtype="0" fill="hold" grpId="0" nodeType="afterEffect">
                                  <p:stCondLst>
                                    <p:cond delay="0"/>
                                  </p:stCondLst>
                                  <p:childTnLst>
                                    <p:set>
                                      <p:cBhvr>
                                        <p:cTn id="89" dur="1" fill="hold">
                                          <p:stCondLst>
                                            <p:cond delay="0"/>
                                          </p:stCondLst>
                                        </p:cTn>
                                        <p:tgtEl>
                                          <p:spTgt spid="59395"/>
                                        </p:tgtEl>
                                        <p:attrNameLst>
                                          <p:attrName>style.visibility</p:attrName>
                                        </p:attrNameLst>
                                      </p:cBhvr>
                                      <p:to>
                                        <p:strVal val="visible"/>
                                      </p:to>
                                    </p:set>
                                    <p:animEffect transition="in" filter="fade">
                                      <p:cBhvr>
                                        <p:cTn id="90" dur="2000"/>
                                        <p:tgtEl>
                                          <p:spTgt spid="59395"/>
                                        </p:tgtEl>
                                      </p:cBhvr>
                                    </p:animEffect>
                                  </p:childTnLst>
                                  <p:subTnLst>
                                    <p:audio>
                                      <p:cMediaNode>
                                        <p:cTn display="0" masterRel="sameClick">
                                          <p:stCondLst>
                                            <p:cond evt="begin" delay="0">
                                              <p:tn val="88"/>
                                            </p:cond>
                                          </p:stCondLst>
                                          <p:endCondLst>
                                            <p:cond evt="onStopAudio" delay="0">
                                              <p:tgtEl>
                                                <p:sldTgt/>
                                              </p:tgtEl>
                                            </p:cond>
                                          </p:endCondLst>
                                        </p:cTn>
                                        <p:tgtEl>
                                          <p:sndTgt r:embed="rId3" name="OldPhone.wav"/>
                                        </p:tgtEl>
                                      </p:cMediaNode>
                                    </p:audio>
                                  </p:subTnLst>
                                </p:cTn>
                              </p:par>
                            </p:childTnLst>
                          </p:cTn>
                        </p:par>
                        <p:par>
                          <p:cTn id="91" fill="hold" nodeType="afterGroup">
                            <p:stCondLst>
                              <p:cond delay="122500"/>
                            </p:stCondLst>
                            <p:childTnLst>
                              <p:par>
                                <p:cTn id="92" presetID="10" presetClass="exit" presetSubtype="0" fill="hold" grpId="1" nodeType="afterEffect">
                                  <p:stCondLst>
                                    <p:cond delay="0"/>
                                  </p:stCondLst>
                                  <p:childTnLst>
                                    <p:animEffect transition="out" filter="fade">
                                      <p:cBhvr>
                                        <p:cTn id="93" dur="1000"/>
                                        <p:tgtEl>
                                          <p:spTgt spid="59395"/>
                                        </p:tgtEl>
                                      </p:cBhvr>
                                    </p:animEffect>
                                    <p:set>
                                      <p:cBhvr>
                                        <p:cTn id="94" dur="1" fill="hold">
                                          <p:stCondLst>
                                            <p:cond delay="999"/>
                                          </p:stCondLst>
                                        </p:cTn>
                                        <p:tgtEl>
                                          <p:spTgt spid="59395"/>
                                        </p:tgtEl>
                                        <p:attrNameLst>
                                          <p:attrName>style.visibility</p:attrName>
                                        </p:attrNameLst>
                                      </p:cBhvr>
                                      <p:to>
                                        <p:strVal val="hidden"/>
                                      </p:to>
                                    </p:set>
                                  </p:childTnLst>
                                </p:cTn>
                              </p:par>
                            </p:childTnLst>
                          </p:cTn>
                        </p:par>
                        <p:par>
                          <p:cTn id="95" fill="hold" nodeType="afterGroup">
                            <p:stCondLst>
                              <p:cond delay="123500"/>
                            </p:stCondLst>
                            <p:childTnLst>
                              <p:par>
                                <p:cTn id="96" presetID="23" presetClass="entr" presetSubtype="16" repeatCount="indefinite" fill="hold" grpId="0" nodeType="afterEffect">
                                  <p:stCondLst>
                                    <p:cond delay="0"/>
                                  </p:stCondLst>
                                  <p:childTnLst>
                                    <p:set>
                                      <p:cBhvr>
                                        <p:cTn id="97" dur="1" fill="hold">
                                          <p:stCondLst>
                                            <p:cond delay="0"/>
                                          </p:stCondLst>
                                        </p:cTn>
                                        <p:tgtEl>
                                          <p:spTgt spid="59406"/>
                                        </p:tgtEl>
                                        <p:attrNameLst>
                                          <p:attrName>style.visibility</p:attrName>
                                        </p:attrNameLst>
                                      </p:cBhvr>
                                      <p:to>
                                        <p:strVal val="visible"/>
                                      </p:to>
                                    </p:set>
                                    <p:anim calcmode="lin" valueType="num">
                                      <p:cBhvr>
                                        <p:cTn id="98" dur="1000" fill="hold"/>
                                        <p:tgtEl>
                                          <p:spTgt spid="59406"/>
                                        </p:tgtEl>
                                        <p:attrNameLst>
                                          <p:attrName>ppt_w</p:attrName>
                                        </p:attrNameLst>
                                      </p:cBhvr>
                                      <p:tavLst>
                                        <p:tav tm="0">
                                          <p:val>
                                            <p:fltVal val="0"/>
                                          </p:val>
                                        </p:tav>
                                        <p:tav tm="100000">
                                          <p:val>
                                            <p:strVal val="#ppt_w"/>
                                          </p:val>
                                        </p:tav>
                                      </p:tavLst>
                                    </p:anim>
                                    <p:anim calcmode="lin" valueType="num">
                                      <p:cBhvr>
                                        <p:cTn id="99" dur="1000" fill="hold"/>
                                        <p:tgtEl>
                                          <p:spTgt spid="59406"/>
                                        </p:tgtEl>
                                        <p:attrNameLst>
                                          <p:attrName>ppt_h</p:attrName>
                                        </p:attrNameLst>
                                      </p:cBhvr>
                                      <p:tavLst>
                                        <p:tav tm="0">
                                          <p:val>
                                            <p:fltVal val="0"/>
                                          </p:val>
                                        </p:tav>
                                        <p:tav tm="100000">
                                          <p:val>
                                            <p:strVal val="#ppt_h"/>
                                          </p:val>
                                        </p:tav>
                                      </p:tavLst>
                                    </p:anim>
                                  </p:childTnLst>
                                </p:cTn>
                              </p:par>
                              <p:par>
                                <p:cTn id="100" presetID="23" presetClass="entr" presetSubtype="16" repeatCount="3000" fill="hold" grpId="0" nodeType="withEffect">
                                  <p:stCondLst>
                                    <p:cond delay="0"/>
                                  </p:stCondLst>
                                  <p:childTnLst>
                                    <p:set>
                                      <p:cBhvr>
                                        <p:cTn id="101" dur="1" fill="hold">
                                          <p:stCondLst>
                                            <p:cond delay="0"/>
                                          </p:stCondLst>
                                        </p:cTn>
                                        <p:tgtEl>
                                          <p:spTgt spid="59407"/>
                                        </p:tgtEl>
                                        <p:attrNameLst>
                                          <p:attrName>style.visibility</p:attrName>
                                        </p:attrNameLst>
                                      </p:cBhvr>
                                      <p:to>
                                        <p:strVal val="visible"/>
                                      </p:to>
                                    </p:set>
                                    <p:anim calcmode="lin" valueType="num">
                                      <p:cBhvr>
                                        <p:cTn id="102" dur="1000" fill="hold"/>
                                        <p:tgtEl>
                                          <p:spTgt spid="59407"/>
                                        </p:tgtEl>
                                        <p:attrNameLst>
                                          <p:attrName>ppt_w</p:attrName>
                                        </p:attrNameLst>
                                      </p:cBhvr>
                                      <p:tavLst>
                                        <p:tav tm="0">
                                          <p:val>
                                            <p:fltVal val="0"/>
                                          </p:val>
                                        </p:tav>
                                        <p:tav tm="100000">
                                          <p:val>
                                            <p:strVal val="#ppt_w"/>
                                          </p:val>
                                        </p:tav>
                                      </p:tavLst>
                                    </p:anim>
                                    <p:anim calcmode="lin" valueType="num">
                                      <p:cBhvr>
                                        <p:cTn id="103" dur="1000" fill="hold"/>
                                        <p:tgtEl>
                                          <p:spTgt spid="594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3" name="OldPho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5" grpId="1" animBg="1"/>
      <p:bldP spid="59396" grpId="0" animBg="1"/>
      <p:bldP spid="59396" grpId="1" animBg="1"/>
      <p:bldP spid="59397" grpId="0" animBg="1"/>
      <p:bldP spid="59397" grpId="1" animBg="1"/>
      <p:bldP spid="59398" grpId="0" animBg="1"/>
      <p:bldP spid="59398" grpId="1" animBg="1"/>
      <p:bldP spid="59399" grpId="0" animBg="1"/>
      <p:bldP spid="59399" grpId="1" animBg="1"/>
      <p:bldP spid="59400" grpId="0" animBg="1"/>
      <p:bldP spid="59400" grpId="1" animBg="1"/>
      <p:bldP spid="59401" grpId="0" animBg="1"/>
      <p:bldP spid="59401" grpId="1" animBg="1"/>
      <p:bldP spid="59402" grpId="0" animBg="1"/>
      <p:bldP spid="59402" grpId="1" animBg="1"/>
      <p:bldP spid="59403" grpId="0" animBg="1"/>
      <p:bldP spid="59403" grpId="1" animBg="1"/>
      <p:bldP spid="59404" grpId="0" animBg="1"/>
      <p:bldP spid="59404" grpId="1" animBg="1"/>
      <p:bldP spid="59405" grpId="0" animBg="1"/>
      <p:bldP spid="59405" grpId="1" animBg="1"/>
      <p:bldP spid="59406" grpId="0" animBg="1"/>
      <p:bldP spid="59407" grpId="0" animBg="1"/>
      <p:bldP spid="59421" grpId="0" animBg="1"/>
      <p:bldP spid="594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166937" y="538460"/>
            <a:ext cx="54292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Tự</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nhiên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xã</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hội</a:t>
            </a:r>
            <a:endParaRPr lang="en-US" sz="2800" b="1" u="sng" dirty="0">
              <a:latin typeface="Times New Roman" pitchFamily="18" charset="0"/>
              <a:cs typeface="Times New Roman" pitchFamily="18" charset="0"/>
            </a:endParaRPr>
          </a:p>
        </p:txBody>
      </p:sp>
      <p:sp>
        <p:nvSpPr>
          <p:cNvPr id="14" name="TextBox 12"/>
          <p:cNvSpPr txBox="1">
            <a:spLocks noChangeArrowheads="1"/>
          </p:cNvSpPr>
          <p:nvPr/>
        </p:nvSpPr>
        <p:spPr bwMode="auto">
          <a:xfrm>
            <a:off x="2123728" y="1010305"/>
            <a:ext cx="5616624" cy="584775"/>
          </a:xfrm>
          <a:prstGeom prst="rect">
            <a:avLst/>
          </a:prstGeom>
          <a:noFill/>
          <a:ln w="28575">
            <a:noFill/>
            <a:miter lim="800000"/>
            <a:headEnd/>
            <a:tailEnd/>
          </a:ln>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endParaRPr lang="en-US" sz="3200" b="1" dirty="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1543050" y="76200"/>
            <a:ext cx="7143750" cy="523220"/>
          </a:xfrm>
          <a:prstGeom prst="rect">
            <a:avLst/>
          </a:prstGeom>
          <a:noFill/>
          <a:ln w="9525">
            <a:noFill/>
            <a:miter lim="800000"/>
            <a:headEnd/>
            <a:tailEnd/>
          </a:ln>
        </p:spPr>
        <p:txBody>
          <a:bodyPr>
            <a:spAutoFit/>
          </a:bodyPr>
          <a:lstStyle/>
          <a:p>
            <a:pPr algn="ctr"/>
            <a:r>
              <a:rPr lang="en-US" sz="2800" b="1" dirty="0">
                <a:latin typeface="Times New Roman" pitchFamily="18" charset="0"/>
                <a:cs typeface="Times New Roman" pitchFamily="18" charset="0"/>
              </a:rPr>
              <a:t>Thứ </a:t>
            </a:r>
            <a:r>
              <a:rPr lang="en-US" sz="2800" b="1" dirty="0" smtClean="0">
                <a:latin typeface="Times New Roman" pitchFamily="18" charset="0"/>
                <a:cs typeface="Times New Roman" pitchFamily="18" charset="0"/>
              </a:rPr>
              <a:t>năm, </a:t>
            </a:r>
            <a:r>
              <a:rPr lang="en-US" sz="2800" b="1" dirty="0">
                <a:latin typeface="Times New Roman" pitchFamily="18" charset="0"/>
                <a:cs typeface="Times New Roman" pitchFamily="18" charset="0"/>
              </a:rPr>
              <a:t>ngày </a:t>
            </a:r>
            <a:r>
              <a:rPr lang="en-US" sz="2800" b="1" dirty="0" smtClean="0">
                <a:latin typeface="Times New Roman" pitchFamily="18" charset="0"/>
                <a:cs typeface="Times New Roman" pitchFamily="18" charset="0"/>
              </a:rPr>
              <a:t>22 </a:t>
            </a:r>
            <a:r>
              <a:rPr lang="en-US" sz="2800" b="1" dirty="0">
                <a:latin typeface="Times New Roman" pitchFamily="18" charset="0"/>
                <a:cs typeface="Times New Roman" pitchFamily="18" charset="0"/>
              </a:rPr>
              <a:t>tháng  10 năm 2015</a:t>
            </a:r>
          </a:p>
        </p:txBody>
      </p:sp>
      <p:sp>
        <p:nvSpPr>
          <p:cNvPr id="19" name="Action Button: Beginning 3">
            <a:hlinkClick r:id="" action="ppaction://hlinkshowjump?jump=previousslide" highlightClick="1"/>
          </p:cNvPr>
          <p:cNvSpPr>
            <a:spLocks noChangeArrowheads="1"/>
          </p:cNvSpPr>
          <p:nvPr/>
        </p:nvSpPr>
        <p:spPr bwMode="auto">
          <a:xfrm>
            <a:off x="8027988" y="0"/>
            <a:ext cx="323850" cy="333375"/>
          </a:xfrm>
          <a:prstGeom prst="actionButtonBeginning">
            <a:avLst/>
          </a:prstGeom>
          <a:solidFill>
            <a:srgbClr val="00CC00"/>
          </a:solidFill>
          <a:ln w="9525" algn="ctr">
            <a:solidFill>
              <a:schemeClr val="tx1"/>
            </a:solidFill>
            <a:round/>
            <a:headEnd/>
            <a:tailEnd/>
          </a:ln>
        </p:spPr>
        <p:txBody>
          <a:bodyPr/>
          <a:lstStyle/>
          <a:p>
            <a:pPr algn="ctr" eaLnBrk="0" hangingPunct="0"/>
            <a:endParaRPr lang="en-US"/>
          </a:p>
        </p:txBody>
      </p:sp>
      <p:sp>
        <p:nvSpPr>
          <p:cNvPr id="22" name="Action Button: End 4">
            <a:hlinkClick r:id="" action="ppaction://hlinkshowjump?jump=nextslide" highlightClick="1"/>
          </p:cNvPr>
          <p:cNvSpPr>
            <a:spLocks noChangeArrowheads="1"/>
          </p:cNvSpPr>
          <p:nvPr/>
        </p:nvSpPr>
        <p:spPr bwMode="auto">
          <a:xfrm>
            <a:off x="8856663" y="0"/>
            <a:ext cx="287337" cy="333375"/>
          </a:xfrm>
          <a:prstGeom prst="actionButtonEnd">
            <a:avLst/>
          </a:prstGeom>
          <a:solidFill>
            <a:srgbClr val="00CC00"/>
          </a:solidFill>
          <a:ln w="9525" algn="ctr">
            <a:solidFill>
              <a:schemeClr val="tx1"/>
            </a:solidFill>
            <a:round/>
            <a:headEnd/>
            <a:tailEnd/>
          </a:ln>
        </p:spPr>
        <p:txBody>
          <a:bodyPr/>
          <a:lstStyle/>
          <a:p>
            <a:pPr algn="ctr" eaLnBrk="0" hangingPunct="0"/>
            <a:endParaRPr lang="en-US"/>
          </a:p>
        </p:txBody>
      </p:sp>
      <p:sp>
        <p:nvSpPr>
          <p:cNvPr id="23" name="Action Button: Home 5">
            <a:hlinkClick r:id="rId3" action="ppaction://hlinksldjump" highlightClick="1"/>
          </p:cNvPr>
          <p:cNvSpPr>
            <a:spLocks noChangeArrowheads="1"/>
          </p:cNvSpPr>
          <p:nvPr/>
        </p:nvSpPr>
        <p:spPr bwMode="auto">
          <a:xfrm>
            <a:off x="8423275" y="0"/>
            <a:ext cx="360363" cy="333375"/>
          </a:xfrm>
          <a:prstGeom prst="actionButtonHome">
            <a:avLst/>
          </a:prstGeom>
          <a:solidFill>
            <a:srgbClr val="FF0000"/>
          </a:solidFill>
          <a:ln w="9525" algn="ctr">
            <a:solidFill>
              <a:schemeClr val="tx1"/>
            </a:solidFill>
            <a:round/>
            <a:headEnd/>
            <a:tailEnd/>
          </a:ln>
        </p:spPr>
        <p:txBody>
          <a:bodyPr/>
          <a:lstStyle/>
          <a:p>
            <a:pPr algn="ctr" eaLnBrk="0" hangingPunct="0"/>
            <a:endParaRPr lang="en-US"/>
          </a:p>
        </p:txBody>
      </p:sp>
      <p:sp>
        <p:nvSpPr>
          <p:cNvPr id="3" name="Rectangle 2"/>
          <p:cNvSpPr/>
          <p:nvPr/>
        </p:nvSpPr>
        <p:spPr>
          <a:xfrm>
            <a:off x="237331" y="1644482"/>
            <a:ext cx="8763000" cy="523220"/>
          </a:xfrm>
          <a:prstGeom prst="rect">
            <a:avLst/>
          </a:prstGeom>
          <a:solidFill>
            <a:srgbClr val="FFC000"/>
          </a:solidFill>
        </p:spPr>
        <p:txBody>
          <a:bodyPr wrap="square">
            <a:spAutoFit/>
          </a:bodyPr>
          <a:lstStyle/>
          <a:p>
            <a:pPr>
              <a:spcBef>
                <a:spcPct val="50000"/>
              </a:spcBef>
            </a:pPr>
            <a:r>
              <a:rPr lang="en-US" sz="2800" b="1" u="sng">
                <a:solidFill>
                  <a:srgbClr val="002060"/>
                </a:solidFill>
                <a:latin typeface="Times New Roman" pitchFamily="18" charset="0"/>
                <a:cs typeface="Times New Roman" pitchFamily="18" charset="0"/>
              </a:rPr>
              <a:t>Hoạt động 1</a:t>
            </a:r>
            <a:r>
              <a:rPr lang="en-US" sz="2800" b="1">
                <a:solidFill>
                  <a:srgbClr val="002060"/>
                </a:solidFill>
                <a:latin typeface="Times New Roman" pitchFamily="18" charset="0"/>
                <a:cs typeface="Times New Roman" pitchFamily="18" charset="0"/>
              </a:rPr>
              <a:t>: </a:t>
            </a:r>
            <a:r>
              <a:rPr lang="en-US" sz="2800" b="1">
                <a:solidFill>
                  <a:srgbClr val="C00000"/>
                </a:solidFill>
                <a:latin typeface="Times New Roman" pitchFamily="18" charset="0"/>
                <a:cs typeface="Times New Roman" pitchFamily="18" charset="0"/>
              </a:rPr>
              <a:t>Các bộ phận của cơ quan bài tiết nước tiểu</a:t>
            </a:r>
            <a:endParaRPr lang="en-US" sz="2800" b="1" dirty="0">
              <a:solidFill>
                <a:srgbClr val="C00000"/>
              </a:solidFill>
              <a:latin typeface="Times New Roman" pitchFamily="18" charset="0"/>
              <a:cs typeface="Times New Roman" pitchFamily="18" charset="0"/>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92661" y="2675896"/>
            <a:ext cx="3207757" cy="395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7331" y="5565866"/>
            <a:ext cx="8918575"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073432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3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lipstrea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TotalTime>
  <Words>1083</Words>
  <Application>Microsoft Office PowerPoint</Application>
  <PresentationFormat>On-screen Show (4:3)</PresentationFormat>
  <Paragraphs>151</Paragraphs>
  <Slides>20</Slides>
  <Notes>12</Notes>
  <HiddenSlides>0</HiddenSlides>
  <MMClips>1</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Default Design</vt:lpstr>
      <vt:lpstr>1_Office Theme</vt:lpstr>
      <vt:lpstr>2_Office Theme</vt:lpstr>
      <vt:lpstr>1_Default Design</vt:lpstr>
      <vt:lpstr>4_Default Design</vt: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boigiao</dc:creator>
  <cp:lastModifiedBy>ADMIN</cp:lastModifiedBy>
  <cp:revision>121</cp:revision>
  <dcterms:created xsi:type="dcterms:W3CDTF">2014-11-12T20:57:11Z</dcterms:created>
  <dcterms:modified xsi:type="dcterms:W3CDTF">2017-02-13T14:16:45Z</dcterms:modified>
</cp:coreProperties>
</file>